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81" r:id="rId12"/>
    <p:sldId id="264" r:id="rId13"/>
    <p:sldId id="304" r:id="rId14"/>
    <p:sldId id="302" r:id="rId15"/>
    <p:sldId id="303" r:id="rId16"/>
    <p:sldId id="265" r:id="rId17"/>
    <p:sldId id="267" r:id="rId18"/>
    <p:sldId id="268" r:id="rId19"/>
    <p:sldId id="275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BDE4-5134-4402-8D28-31F899001E77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85552"/>
              </p:ext>
            </p:extLst>
          </p:nvPr>
        </p:nvGraphicFramePr>
        <p:xfrm>
          <a:off x="2209800" y="533400"/>
          <a:ext cx="4876800" cy="583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956042" imgH="7130925" progId="">
                  <p:embed/>
                </p:oleObj>
              </mc:Choice>
              <mc:Fallback>
                <p:oleObj name="Document" r:id="rId3" imgW="5956042" imgH="7130925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"/>
                        <a:ext cx="4876800" cy="5839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54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loximages.chicago2.vip.townnews.com/nwitimes.com/content/tncms/assets/v3/editorial/0/e9/0e9d5fe1-1dfc-5fca-959f-63586bac5019/51d0b525ad8d2.preview-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858000" cy="5105400"/>
          </a:xfrm>
          <a:prstGeom prst="rect">
            <a:avLst/>
          </a:prstGeom>
          <a:noFill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54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62173"/>
              </p:ext>
            </p:extLst>
          </p:nvPr>
        </p:nvGraphicFramePr>
        <p:xfrm>
          <a:off x="2209800" y="1676400"/>
          <a:ext cx="4953000" cy="328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Acrobat Document" r:id="rId3" imgW="3504960" imgH="2327760" progId="AcroExch.Document.7">
                  <p:embed/>
                </p:oleObj>
              </mc:Choice>
              <mc:Fallback>
                <p:oleObj name="Acrobat Document" r:id="rId3" imgW="3504960" imgH="232776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4953000" cy="3284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17145"/>
              </p:ext>
            </p:extLst>
          </p:nvPr>
        </p:nvGraphicFramePr>
        <p:xfrm>
          <a:off x="2441575" y="612775"/>
          <a:ext cx="4184650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612775"/>
                        <a:ext cx="4184650" cy="541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1780953" cy="6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341961" cy="3352800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91165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781800" cy="5217478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35883"/>
              </p:ext>
            </p:extLst>
          </p:nvPr>
        </p:nvGraphicFramePr>
        <p:xfrm>
          <a:off x="2667000" y="1295400"/>
          <a:ext cx="3505200" cy="453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Acrobat Document" r:id="rId3" imgW="7772400" imgH="10074240" progId="AcroExch.Document.7">
                  <p:embed/>
                </p:oleObj>
              </mc:Choice>
              <mc:Fallback>
                <p:oleObj name="Acrobat Document" r:id="rId3" imgW="7772400" imgH="1007424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3505200" cy="4536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93817"/>
              </p:ext>
            </p:extLst>
          </p:nvPr>
        </p:nvGraphicFramePr>
        <p:xfrm>
          <a:off x="1905000" y="1676400"/>
          <a:ext cx="5267377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5267377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07649"/>
              </p:ext>
            </p:extLst>
          </p:nvPr>
        </p:nvGraphicFramePr>
        <p:xfrm>
          <a:off x="2209800" y="1676400"/>
          <a:ext cx="4572000" cy="342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Acrobat Document" r:id="rId3" imgW="3288960" imgH="2467440" progId="AcroExch.Document.7">
                  <p:embed/>
                </p:oleObj>
              </mc:Choice>
              <mc:Fallback>
                <p:oleObj name="Acrobat Document" r:id="rId3" imgW="3288960" imgH="246744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4572000" cy="342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85292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67982"/>
              </p:ext>
            </p:extLst>
          </p:nvPr>
        </p:nvGraphicFramePr>
        <p:xfrm>
          <a:off x="2286000" y="304800"/>
          <a:ext cx="4419600" cy="596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3" imgW="5956042" imgH="8037182" progId="">
                  <p:embed/>
                </p:oleObj>
              </mc:Choice>
              <mc:Fallback>
                <p:oleObj name="Document" r:id="rId3" imgW="5956042" imgH="803718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4419600" cy="5964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4" y="6192836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570162" cy="3657600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67518"/>
              </p:ext>
            </p:extLst>
          </p:nvPr>
        </p:nvGraphicFramePr>
        <p:xfrm>
          <a:off x="1447800" y="-228600"/>
          <a:ext cx="57912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Acrobat Document" r:id="rId3" imgW="7772400" imgH="10074240" progId="AcroExch.Document.7">
                  <p:embed/>
                </p:oleObj>
              </mc:Choice>
              <mc:Fallback>
                <p:oleObj name="Acrobat Document" r:id="rId3" imgW="7772400" imgH="100742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-228600"/>
                        <a:ext cx="5791200" cy="708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27388"/>
              </p:ext>
            </p:extLst>
          </p:nvPr>
        </p:nvGraphicFramePr>
        <p:xfrm>
          <a:off x="2209800" y="1676400"/>
          <a:ext cx="50383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503836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5954"/>
              </p:ext>
            </p:extLst>
          </p:nvPr>
        </p:nvGraphicFramePr>
        <p:xfrm>
          <a:off x="3276600" y="1524000"/>
          <a:ext cx="2667000" cy="395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1346040" imgH="1996920" progId="AcroExch.Document.7">
                  <p:embed/>
                </p:oleObj>
              </mc:Choice>
              <mc:Fallback>
                <p:oleObj name="Acrobat Document" r:id="rId3" imgW="1346040" imgH="199692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2667000" cy="3950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71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914421"/>
              </p:ext>
            </p:extLst>
          </p:nvPr>
        </p:nvGraphicFramePr>
        <p:xfrm>
          <a:off x="2133600" y="1752600"/>
          <a:ext cx="492385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4923853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4768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8047"/>
              </p:ext>
            </p:extLst>
          </p:nvPr>
        </p:nvGraphicFramePr>
        <p:xfrm>
          <a:off x="2209800" y="1676399"/>
          <a:ext cx="4343400" cy="355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3" imgW="3149280" imgH="2581920" progId="AcroExch.Document.7">
                  <p:embed/>
                </p:oleObj>
              </mc:Choice>
              <mc:Fallback>
                <p:oleObj name="Acrobat Document" r:id="rId3" imgW="3149280" imgH="258192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399"/>
                        <a:ext cx="4343400" cy="3555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1728"/>
              </p:ext>
            </p:extLst>
          </p:nvPr>
        </p:nvGraphicFramePr>
        <p:xfrm>
          <a:off x="1676400" y="1143000"/>
          <a:ext cx="582030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Acrobat Document" r:id="rId3" imgW="10159920" imgH="7593840" progId="AcroExch.Document.7">
                  <p:embed/>
                </p:oleObj>
              </mc:Choice>
              <mc:Fallback>
                <p:oleObj name="Acrobat Document" r:id="rId3" imgW="10159920" imgH="759384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5820302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12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4217"/>
              </p:ext>
            </p:extLst>
          </p:nvPr>
        </p:nvGraphicFramePr>
        <p:xfrm>
          <a:off x="2133600" y="1600200"/>
          <a:ext cx="492952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Acrobat Document" r:id="rId3" imgW="3454200" imgH="2352960" progId="AcroExch.Document.7">
                  <p:embed/>
                </p:oleObj>
              </mc:Choice>
              <mc:Fallback>
                <p:oleObj name="Acrobat Document" r:id="rId3" imgW="3454200" imgH="23529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92952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57" y="6120409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95646"/>
              </p:ext>
            </p:extLst>
          </p:nvPr>
        </p:nvGraphicFramePr>
        <p:xfrm>
          <a:off x="2209800" y="1600200"/>
          <a:ext cx="4876800" cy="330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Acrobat Document" r:id="rId3" imgW="3466800" imgH="2352960" progId="AcroExch.Document.7">
                  <p:embed/>
                </p:oleObj>
              </mc:Choice>
              <mc:Fallback>
                <p:oleObj name="Acrobat Document" r:id="rId3" imgW="3466800" imgH="23529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876800" cy="3304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8" y="6192836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W. Rizzini</dc:creator>
  <cp:lastModifiedBy>James T. Murphy</cp:lastModifiedBy>
  <cp:revision>16</cp:revision>
  <dcterms:created xsi:type="dcterms:W3CDTF">2014-11-03T15:11:47Z</dcterms:created>
  <dcterms:modified xsi:type="dcterms:W3CDTF">2015-05-07T14:27:52Z</dcterms:modified>
</cp:coreProperties>
</file>