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71" autoAdjust="0"/>
  </p:normalViewPr>
  <p:slideViewPr>
    <p:cSldViewPr>
      <p:cViewPr varScale="1">
        <p:scale>
          <a:sx n="96" d="100"/>
          <a:sy n="96" d="100"/>
        </p:scale>
        <p:origin x="-4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1874A-839D-40EC-B94C-3639669990ED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0F4CD-F996-48F9-9B46-3C125083E9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08E5B-5F68-4552-A90D-4BA6D35DC829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7B5F2-B946-49C7-AC19-82A3AE03F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7B5F2-B946-49C7-AC19-82A3AE03FB9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CA41E3-C962-411D-84C8-EC7FA2EF35E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0F6EBF-82DC-402D-9916-A8E5F7B9B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Litigation Academy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United States District Court for the District of Rhode Island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Roger Williams University School of Law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Rhode Island Chapter, Federal Bar Association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Deposition Skills</a:t>
            </a: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John S. Foley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FoleyCerilli, P.C.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56 Pine Street Suite 200 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Providence, Rhode Island 02903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u="sng" dirty="0" smtClean="0">
                <a:effectLst/>
                <a:latin typeface="Times New Roman" pitchFamily="18" charset="0"/>
                <a:cs typeface="Times New Roman" pitchFamily="18" charset="0"/>
              </a:rPr>
              <a:t>Goals of a Deposition</a:t>
            </a:r>
            <a:endParaRPr lang="en-US" sz="3600" b="0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 Get information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Obtain factual admissions to support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summary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judgment</a:t>
            </a: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 Lock in testimony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 you can impeach at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trial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it changes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077200" cy="838200"/>
          </a:xfrm>
        </p:spPr>
        <p:txBody>
          <a:bodyPr>
            <a:normAutofit/>
          </a:bodyPr>
          <a:lstStyle/>
          <a:p>
            <a:r>
              <a:rPr lang="en-US" sz="3600" b="0" u="sng" dirty="0" smtClean="0">
                <a:effectLst/>
                <a:latin typeface="Times New Roman" pitchFamily="18" charset="0"/>
                <a:cs typeface="Times New Roman" pitchFamily="18" charset="0"/>
              </a:rPr>
              <a:t>Admonitions Topics</a:t>
            </a:r>
            <a:endParaRPr lang="en-US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 “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Frame of Mind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admonitions</a:t>
            </a:r>
          </a:p>
          <a:p>
            <a:pPr marL="651510" indent="-514350">
              <a:buAutoNum type="arabicPeriod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	“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Clean Transcript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instructions</a:t>
            </a:r>
          </a:p>
          <a:p>
            <a:pPr marL="651510" indent="-514350">
              <a:buAutoNum type="arabicPeriod" startAt="2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	“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Prevent Excuses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directions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u="sng" dirty="0" smtClean="0">
                <a:effectLst/>
                <a:latin typeface="Times New Roman" pitchFamily="18" charset="0"/>
                <a:cs typeface="Times New Roman" pitchFamily="18" charset="0"/>
              </a:rPr>
              <a:t>“Frame of Mind” admonitions</a:t>
            </a:r>
            <a:endParaRPr lang="en-US" sz="3600" b="0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 The same oath as in court?</a:t>
            </a:r>
          </a:p>
          <a:p>
            <a:pPr marL="65151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The oath requires truthful, accurate, complete testimony?</a:t>
            </a:r>
          </a:p>
          <a:p>
            <a:pPr marL="65151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 Medications?</a:t>
            </a:r>
          </a:p>
          <a:p>
            <a:pPr marL="651510" indent="-514350">
              <a:buAutoNum type="arabicPeriod" startAt="3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 Any other reason that you can’t testify truthfully, accurately, and completely?</a:t>
            </a:r>
          </a:p>
          <a:p>
            <a:pPr marL="65151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u="sng" dirty="0" smtClean="0">
                <a:effectLst/>
                <a:latin typeface="Times New Roman" pitchFamily="18" charset="0"/>
                <a:cs typeface="Times New Roman" pitchFamily="18" charset="0"/>
              </a:rPr>
              <a:t>“Clean Transcript” Topics</a:t>
            </a:r>
            <a:endParaRPr lang="en-US" sz="3600" b="0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 Stenographic recording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2.  Spoken answers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3.  Speak clearly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4.  Only one person talking at a time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5.  Objections:  answer anyway</a:t>
            </a:r>
          </a:p>
          <a:p>
            <a:pPr marL="651510" indent="-514350">
              <a:buAutoNum type="arabicPeriod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u="sng" dirty="0" smtClean="0">
                <a:effectLst/>
                <a:latin typeface="Times New Roman" pitchFamily="18" charset="0"/>
                <a:cs typeface="Times New Roman" pitchFamily="18" charset="0"/>
              </a:rPr>
              <a:t>“Prevent Excuses” Admonitions</a:t>
            </a:r>
            <a:endParaRPr lang="en-US" sz="3600" b="0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 “I didn’t understand that question.”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 “I was tired, I needed to take a break.”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 “I needed to talk to my lawyer about that.”</a:t>
            </a:r>
          </a:p>
          <a:p>
            <a:pPr marL="65151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 “I realized later that I made a mistake when I said that.”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cent Developments in the Law 20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sto MT"/>
        <a:ea typeface=""/>
        <a:cs typeface=""/>
      </a:majorFont>
      <a:minorFont>
        <a:latin typeface="Calisto MT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Recent Developments in the Law 2009</Template>
  <TotalTime>6153</TotalTime>
  <Words>176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Recent Developments in the Law 2009</vt:lpstr>
      <vt:lpstr>   Litigation Academy  United States District Court for the District of Rhode Island Roger Williams University School of Law Rhode Island Chapter, Federal Bar Association  </vt:lpstr>
      <vt:lpstr>Goals of a Deposition</vt:lpstr>
      <vt:lpstr>Admonitions Topics</vt:lpstr>
      <vt:lpstr>“Frame of Mind” admonitions</vt:lpstr>
      <vt:lpstr>“Clean Transcript” Topics</vt:lpstr>
      <vt:lpstr>“Prevent Excuses” Admonitions</vt:lpstr>
    </vt:vector>
  </TitlesOfParts>
  <Company>FoleyCerilli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Developments in the Law 2010  Evidence</dc:title>
  <dc:creator>Barbara A. Furman</dc:creator>
  <cp:lastModifiedBy>John S. Foley</cp:lastModifiedBy>
  <cp:revision>549</cp:revision>
  <dcterms:created xsi:type="dcterms:W3CDTF">2010-10-13T19:14:11Z</dcterms:created>
  <dcterms:modified xsi:type="dcterms:W3CDTF">2016-10-25T16:57:47Z</dcterms:modified>
</cp:coreProperties>
</file>