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23"/>
  </p:notesMasterIdLst>
  <p:sldIdLst>
    <p:sldId id="292" r:id="rId2"/>
    <p:sldId id="293" r:id="rId3"/>
    <p:sldId id="324" r:id="rId4"/>
    <p:sldId id="269" r:id="rId5"/>
    <p:sldId id="326" r:id="rId6"/>
    <p:sldId id="301" r:id="rId7"/>
    <p:sldId id="302" r:id="rId8"/>
    <p:sldId id="270" r:id="rId9"/>
    <p:sldId id="272" r:id="rId10"/>
    <p:sldId id="271" r:id="rId11"/>
    <p:sldId id="273" r:id="rId12"/>
    <p:sldId id="294" r:id="rId13"/>
    <p:sldId id="295" r:id="rId14"/>
    <p:sldId id="296" r:id="rId15"/>
    <p:sldId id="327" r:id="rId16"/>
    <p:sldId id="325" r:id="rId17"/>
    <p:sldId id="308" r:id="rId18"/>
    <p:sldId id="307" r:id="rId19"/>
    <p:sldId id="305" r:id="rId20"/>
    <p:sldId id="310" r:id="rId21"/>
    <p:sldId id="311" r:id="rId22"/>
  </p:sldIdLst>
  <p:sldSz cx="9144000" cy="6858000" type="screen4x3"/>
  <p:notesSz cx="6858000" cy="9296400"/>
  <p:defaultTex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Verdana" panose="020B060403050404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Verdana" panose="020B060403050404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Verdana" panose="020B060403050404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Verdana" panose="020B060403050404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8818" autoAdjust="0"/>
  </p:normalViewPr>
  <p:slideViewPr>
    <p:cSldViewPr>
      <p:cViewPr varScale="1">
        <p:scale>
          <a:sx n="53" d="100"/>
          <a:sy n="53" d="100"/>
        </p:scale>
        <p:origin x="2076" y="72"/>
      </p:cViewPr>
      <p:guideLst>
        <p:guide orient="horz" pos="2160"/>
        <p:guide pos="2880"/>
      </p:guideLst>
    </p:cSldViewPr>
  </p:slideViewPr>
  <p:outlineViewPr>
    <p:cViewPr>
      <p:scale>
        <a:sx n="33" d="100"/>
        <a:sy n="33" d="100"/>
      </p:scale>
      <p:origin x="0" y="8112"/>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hdr" sz="quarter"/>
          </p:nvPr>
        </p:nvSpPr>
        <p:spPr bwMode="auto">
          <a:xfrm>
            <a:off x="0"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ＭＳ Ｐゴシック" charset="0"/>
                <a:cs typeface="+mn-cs"/>
              </a:defRPr>
            </a:lvl1pPr>
          </a:lstStyle>
          <a:p>
            <a:pPr>
              <a:defRPr/>
            </a:pPr>
            <a:endParaRPr lang="en-US"/>
          </a:p>
        </p:txBody>
      </p:sp>
      <p:sp>
        <p:nvSpPr>
          <p:cNvPr id="112643" name="Rectangle 3"/>
          <p:cNvSpPr>
            <a:spLocks noGrp="1" noChangeArrowheads="1"/>
          </p:cNvSpPr>
          <p:nvPr>
            <p:ph type="dt" idx="1"/>
          </p:nvPr>
        </p:nvSpPr>
        <p:spPr bwMode="auto">
          <a:xfrm>
            <a:off x="3884613"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pPr>
              <a:defRPr/>
            </a:pPr>
            <a:fld id="{0D26D125-3C3D-4F35-9731-3B7127170C28}" type="datetimeFigureOut">
              <a:rPr lang="en-US" altLang="en-US"/>
              <a:pPr>
                <a:defRPr/>
              </a:pPr>
              <a:t>10/23/2017</a:t>
            </a:fld>
            <a:endParaRPr lang="en-US" altLang="en-US"/>
          </a:p>
        </p:txBody>
      </p:sp>
      <p:sp>
        <p:nvSpPr>
          <p:cNvPr id="112644"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112645" name="Rectangle 5"/>
          <p:cNvSpPr>
            <a:spLocks noGrp="1" noChangeArrowheads="1"/>
          </p:cNvSpPr>
          <p:nvPr>
            <p:ph type="body" sz="quarter" idx="3"/>
          </p:nvPr>
        </p:nvSpPr>
        <p:spPr bwMode="auto">
          <a:xfrm>
            <a:off x="685800" y="4416425"/>
            <a:ext cx="54864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2646" name="Rectangle 6"/>
          <p:cNvSpPr>
            <a:spLocks noGrp="1" noChangeArrowheads="1"/>
          </p:cNvSpPr>
          <p:nvPr>
            <p:ph type="ftr" sz="quarter" idx="4"/>
          </p:nvPr>
        </p:nvSpPr>
        <p:spPr bwMode="auto">
          <a:xfrm>
            <a:off x="0" y="8829675"/>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ＭＳ Ｐゴシック" charset="0"/>
                <a:cs typeface="+mn-cs"/>
              </a:defRPr>
            </a:lvl1pPr>
          </a:lstStyle>
          <a:p>
            <a:pPr>
              <a:defRPr/>
            </a:pPr>
            <a:endParaRPr lang="en-US"/>
          </a:p>
        </p:txBody>
      </p:sp>
      <p:sp>
        <p:nvSpPr>
          <p:cNvPr id="112647" name="Rectangle 7"/>
          <p:cNvSpPr>
            <a:spLocks noGrp="1" noChangeArrowheads="1"/>
          </p:cNvSpPr>
          <p:nvPr>
            <p:ph type="sldNum" sz="quarter" idx="5"/>
          </p:nvPr>
        </p:nvSpPr>
        <p:spPr bwMode="auto">
          <a:xfrm>
            <a:off x="3884613" y="8829675"/>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fld id="{19B244DE-1F2C-4E07-91F8-2BAE201E00FC}"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charset="0"/>
        <a:ea typeface="MS PGothic"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Calibri" charset="0"/>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Calibri" charset="0"/>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Calibri" charset="0"/>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Calibri" charset="0"/>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dirty="0" smtClean="0"/>
              <a:t>Gathering Information</a:t>
            </a:r>
          </a:p>
          <a:p>
            <a:pPr>
              <a:defRPr/>
            </a:pPr>
            <a:endParaRPr lang="en-US" dirty="0" smtClean="0"/>
          </a:p>
          <a:p>
            <a:pPr>
              <a:defRPr/>
            </a:pPr>
            <a:r>
              <a:rPr lang="en-US" dirty="0" smtClean="0"/>
              <a:t>The most common reason for taking a deposition is to gather information. Depositions allow you to learn the facts. In other words, how the events occurred, what the other side knows what information supports your version of events, what the weaknesses are your own case, where the flaws exist in the opponent’s case, and what other witnesses might have useful information.</a:t>
            </a:r>
          </a:p>
          <a:p>
            <a:pPr>
              <a:defRPr/>
            </a:pPr>
            <a:r>
              <a:rPr lang="en-US" dirty="0" smtClean="0"/>
              <a:t>Find out what you don’t know.</a:t>
            </a:r>
          </a:p>
          <a:p>
            <a:pPr>
              <a:defRPr/>
            </a:pPr>
            <a:r>
              <a:rPr lang="en-US" dirty="0" smtClean="0"/>
              <a:t>Confirming what you think you know;</a:t>
            </a:r>
          </a:p>
          <a:p>
            <a:pPr>
              <a:defRPr/>
            </a:pPr>
            <a:r>
              <a:rPr lang="en-US" dirty="0" smtClean="0"/>
              <a:t>Testing out legal and factual theories;</a:t>
            </a:r>
          </a:p>
          <a:p>
            <a:pPr>
              <a:defRPr/>
            </a:pPr>
            <a:endParaRPr lang="en-US" dirty="0"/>
          </a:p>
        </p:txBody>
      </p:sp>
      <p:sp>
        <p:nvSpPr>
          <p:cNvPr id="4" name="Slide Number Placeholder 3"/>
          <p:cNvSpPr>
            <a:spLocks noGrp="1"/>
          </p:cNvSpPr>
          <p:nvPr>
            <p:ph type="sldNum" sz="quarter" idx="5"/>
          </p:nvPr>
        </p:nvSpPr>
        <p:spPr/>
        <p:txBody>
          <a:bodyPr/>
          <a:lstStyle>
            <a:lvl1pPr>
              <a:defRPr>
                <a:solidFill>
                  <a:schemeClr val="tx1"/>
                </a:solidFill>
                <a:latin typeface="Verdana" panose="020B0604030504040204" pitchFamily="34" charset="0"/>
                <a:ea typeface="MS PGothic" panose="020B0600070205080204" pitchFamily="34" charset="-128"/>
              </a:defRPr>
            </a:lvl1pPr>
            <a:lvl2pPr marL="742950" indent="-285750">
              <a:defRPr>
                <a:solidFill>
                  <a:schemeClr val="tx1"/>
                </a:solidFill>
                <a:latin typeface="Verdana" panose="020B0604030504040204" pitchFamily="34" charset="0"/>
                <a:ea typeface="MS PGothic" panose="020B0600070205080204" pitchFamily="34" charset="-128"/>
              </a:defRPr>
            </a:lvl2pPr>
            <a:lvl3pPr marL="1143000" indent="-228600">
              <a:defRPr>
                <a:solidFill>
                  <a:schemeClr val="tx1"/>
                </a:solidFill>
                <a:latin typeface="Verdana" panose="020B0604030504040204" pitchFamily="34" charset="0"/>
                <a:ea typeface="MS PGothic" panose="020B0600070205080204" pitchFamily="34" charset="-128"/>
              </a:defRPr>
            </a:lvl3pPr>
            <a:lvl4pPr marL="1600200" indent="-228600">
              <a:defRPr>
                <a:solidFill>
                  <a:schemeClr val="tx1"/>
                </a:solidFill>
                <a:latin typeface="Verdana" panose="020B0604030504040204" pitchFamily="34" charset="0"/>
                <a:ea typeface="MS PGothic" panose="020B0600070205080204" pitchFamily="34" charset="-128"/>
              </a:defRPr>
            </a:lvl4pPr>
            <a:lvl5pPr marL="2057400" indent="-228600">
              <a:defRPr>
                <a:solidFill>
                  <a:schemeClr val="tx1"/>
                </a:solidFill>
                <a:latin typeface="Verdan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6E738E2B-1C62-4388-B2D7-0EBBF3C39F26}" type="slidenum">
              <a:rPr lang="en-US" altLang="en-US">
                <a:latin typeface="Arial" panose="020B0604020202020204" pitchFamily="34" charset="0"/>
              </a:rPr>
              <a:pPr/>
              <a:t>3</a:t>
            </a:fld>
            <a:endParaRPr lang="en-US"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b="1" dirty="0" smtClean="0">
                <a:latin typeface="Times New Roman"/>
              </a:rPr>
              <a:t>Information-Gathering Questioning</a:t>
            </a:r>
          </a:p>
          <a:p>
            <a:pPr>
              <a:defRPr/>
            </a:pPr>
            <a:r>
              <a:rPr lang="en-US" dirty="0" smtClean="0">
                <a:latin typeface="Times New Roman"/>
              </a:rPr>
              <a:t>When engaged in information gathering, you are trying co find out what </a:t>
            </a:r>
            <a:r>
              <a:rPr lang="en-US" sz="1100" b="1" dirty="0" smtClean="0">
                <a:latin typeface="Times New Roman"/>
              </a:rPr>
              <a:t>relevant facts and information the witness knows about the issues in the</a:t>
            </a:r>
          </a:p>
          <a:p>
            <a:pPr>
              <a:defRPr/>
            </a:pPr>
            <a:r>
              <a:rPr lang="en-US" dirty="0" smtClean="0">
                <a:latin typeface="Times New Roman"/>
              </a:rPr>
              <a:t>case. You hope the answers will be helpful co the case, but you want to know what the witness has to say even if the answers contain harmful "bad facts."</a:t>
            </a:r>
          </a:p>
          <a:p>
            <a:pPr>
              <a:defRPr/>
            </a:pPr>
            <a:r>
              <a:rPr lang="en-US" sz="1100" b="1" dirty="0" smtClean="0">
                <a:latin typeface="Times New Roman"/>
              </a:rPr>
              <a:t>In short, you want </a:t>
            </a:r>
            <a:r>
              <a:rPr lang="en-US" sz="800" b="1" dirty="0" smtClean="0">
                <a:latin typeface="Arial"/>
              </a:rPr>
              <a:t>to </a:t>
            </a:r>
            <a:r>
              <a:rPr lang="en-US" sz="1100" b="1" dirty="0" smtClean="0">
                <a:latin typeface="Times New Roman"/>
              </a:rPr>
              <a:t>know everything the witness has </a:t>
            </a:r>
            <a:r>
              <a:rPr lang="en-US" sz="800" b="1" dirty="0" smtClean="0">
                <a:latin typeface="Arial"/>
              </a:rPr>
              <a:t>to </a:t>
            </a:r>
            <a:r>
              <a:rPr lang="en-US" sz="1100" b="1" dirty="0" smtClean="0">
                <a:latin typeface="Times New Roman"/>
              </a:rPr>
              <a:t>say on the topics, </a:t>
            </a:r>
            <a:r>
              <a:rPr lang="en-US" dirty="0" smtClean="0">
                <a:latin typeface="Times New Roman"/>
              </a:rPr>
              <a:t>both good and bad.</a:t>
            </a:r>
          </a:p>
          <a:p>
            <a:pPr>
              <a:defRPr/>
            </a:pPr>
            <a:endParaRPr lang="en-US" dirty="0" smtClean="0">
              <a:latin typeface="Times New Roman"/>
            </a:endParaRPr>
          </a:p>
          <a:p>
            <a:pPr>
              <a:defRPr/>
            </a:pPr>
            <a:r>
              <a:rPr lang="en-US" dirty="0" smtClean="0">
                <a:latin typeface="Times New Roman"/>
              </a:rPr>
              <a:t>The reasons for finding out about good facts are obvious. But bad facts do not disappear from the case merely because you don't ask about them in a deposition. </a:t>
            </a:r>
            <a:r>
              <a:rPr lang="en-US" sz="1600" dirty="0" smtClean="0">
                <a:latin typeface="Times New Roman"/>
              </a:rPr>
              <a:t>If </a:t>
            </a:r>
            <a:r>
              <a:rPr lang="en-US" dirty="0" smtClean="0">
                <a:latin typeface="Times New Roman"/>
              </a:rPr>
              <a:t>you don't ask about them during discovery, you may hear these bad facts for the first time when the other side offers them at trial or raises them in a motion for summary judgment.</a:t>
            </a:r>
          </a:p>
          <a:p>
            <a:pPr>
              <a:defRPr/>
            </a:pPr>
            <a:endParaRPr lang="en-US" dirty="0" smtClean="0">
              <a:latin typeface="Times New Roman"/>
            </a:endParaRPr>
          </a:p>
          <a:p>
            <a:pPr>
              <a:defRPr/>
            </a:pPr>
            <a:r>
              <a:rPr lang="en-US" dirty="0" smtClean="0">
                <a:latin typeface="Times New Roman"/>
              </a:rPr>
              <a:t>Learning about bad facts at the deposition gives you the rime and opportunity to figure out what to do about them. It may be that you can attack the facts at the deposition or later through further investigation or discovery.</a:t>
            </a:r>
          </a:p>
          <a:p>
            <a:pPr>
              <a:defRPr/>
            </a:pPr>
            <a:endParaRPr lang="en-US" dirty="0"/>
          </a:p>
        </p:txBody>
      </p:sp>
      <p:sp>
        <p:nvSpPr>
          <p:cNvPr id="4" name="Slide Number Placeholder 3"/>
          <p:cNvSpPr>
            <a:spLocks noGrp="1"/>
          </p:cNvSpPr>
          <p:nvPr>
            <p:ph type="sldNum" sz="quarter" idx="5"/>
          </p:nvPr>
        </p:nvSpPr>
        <p:spPr/>
        <p:txBody>
          <a:bodyPr/>
          <a:lstStyle>
            <a:lvl1pPr>
              <a:defRPr>
                <a:solidFill>
                  <a:schemeClr val="tx1"/>
                </a:solidFill>
                <a:latin typeface="Verdana" panose="020B0604030504040204" pitchFamily="34" charset="0"/>
                <a:ea typeface="MS PGothic" panose="020B0600070205080204" pitchFamily="34" charset="-128"/>
              </a:defRPr>
            </a:lvl1pPr>
            <a:lvl2pPr marL="742950" indent="-285750">
              <a:defRPr>
                <a:solidFill>
                  <a:schemeClr val="tx1"/>
                </a:solidFill>
                <a:latin typeface="Verdana" panose="020B0604030504040204" pitchFamily="34" charset="0"/>
                <a:ea typeface="MS PGothic" panose="020B0600070205080204" pitchFamily="34" charset="-128"/>
              </a:defRPr>
            </a:lvl2pPr>
            <a:lvl3pPr marL="1143000" indent="-228600">
              <a:defRPr>
                <a:solidFill>
                  <a:schemeClr val="tx1"/>
                </a:solidFill>
                <a:latin typeface="Verdana" panose="020B0604030504040204" pitchFamily="34" charset="0"/>
                <a:ea typeface="MS PGothic" panose="020B0600070205080204" pitchFamily="34" charset="-128"/>
              </a:defRPr>
            </a:lvl3pPr>
            <a:lvl4pPr marL="1600200" indent="-228600">
              <a:defRPr>
                <a:solidFill>
                  <a:schemeClr val="tx1"/>
                </a:solidFill>
                <a:latin typeface="Verdana" panose="020B0604030504040204" pitchFamily="34" charset="0"/>
                <a:ea typeface="MS PGothic" panose="020B0600070205080204" pitchFamily="34" charset="-128"/>
              </a:defRPr>
            </a:lvl4pPr>
            <a:lvl5pPr marL="2057400" indent="-228600">
              <a:defRPr>
                <a:solidFill>
                  <a:schemeClr val="tx1"/>
                </a:solidFill>
                <a:latin typeface="Verdan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ABA6B0D8-A411-40A8-9ED6-D3D655C3C6B8}" type="slidenum">
              <a:rPr lang="en-US" altLang="en-US">
                <a:latin typeface="Arial" panose="020B0604020202020204" pitchFamily="34" charset="0"/>
              </a:rPr>
              <a:pPr/>
              <a:t>4</a:t>
            </a:fld>
            <a:endParaRPr lang="en-US" altLang="en-US">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dirty="0" smtClean="0">
                <a:latin typeface="Times New Roman"/>
              </a:rPr>
              <a:t>The best method of gathering new information </a:t>
            </a:r>
            <a:r>
              <a:rPr lang="en-US" sz="1600" i="1" dirty="0" smtClean="0">
                <a:latin typeface="Times New Roman"/>
              </a:rPr>
              <a:t>is </a:t>
            </a:r>
            <a:r>
              <a:rPr lang="en-US" dirty="0" smtClean="0">
                <a:latin typeface="Times New Roman"/>
              </a:rPr>
              <a:t>through the use of what is</a:t>
            </a:r>
            <a:r>
              <a:rPr lang="en-US" sz="1600" i="1" dirty="0" smtClean="0">
                <a:latin typeface="Times New Roman"/>
              </a:rPr>
              <a:t> </a:t>
            </a:r>
            <a:r>
              <a:rPr lang="en-US" dirty="0" smtClean="0">
                <a:latin typeface="Times New Roman"/>
              </a:rPr>
              <a:t>called the </a:t>
            </a:r>
            <a:r>
              <a:rPr lang="en-US" sz="1600" i="1" dirty="0" smtClean="0">
                <a:latin typeface="Times New Roman"/>
              </a:rPr>
              <a:t>funnel approach. </a:t>
            </a:r>
            <a:r>
              <a:rPr lang="en-US" dirty="0" smtClean="0">
                <a:latin typeface="Times New Roman"/>
              </a:rPr>
              <a:t>The name of this technique comes from its resemblance to a funnel.</a:t>
            </a:r>
          </a:p>
          <a:p>
            <a:pPr>
              <a:defRPr/>
            </a:pPr>
            <a:endParaRPr lang="en-US" dirty="0" smtClean="0">
              <a:latin typeface="Times New Roman"/>
            </a:endParaRPr>
          </a:p>
          <a:p>
            <a:pPr>
              <a:defRPr/>
            </a:pPr>
            <a:r>
              <a:rPr lang="en-US" dirty="0" smtClean="0">
                <a:latin typeface="Times New Roman"/>
              </a:rPr>
              <a:t>When starting to question on a new topic, the first step should be </a:t>
            </a:r>
            <a:r>
              <a:rPr lang="en-US" sz="1050" dirty="0" smtClean="0">
                <a:latin typeface="Times New Roman"/>
              </a:rPr>
              <a:t>to </a:t>
            </a:r>
            <a:r>
              <a:rPr lang="en-US" dirty="0" smtClean="0">
                <a:latin typeface="Times New Roman"/>
              </a:rPr>
              <a:t>get an overview. This will give you some idea of what you will encounter as the questioning proceeds. </a:t>
            </a:r>
            <a:r>
              <a:rPr lang="en-US" sz="1600" dirty="0" smtClean="0">
                <a:latin typeface="Times New Roman"/>
              </a:rPr>
              <a:t>It will </a:t>
            </a:r>
            <a:r>
              <a:rPr lang="en-US" dirty="0" smtClean="0">
                <a:latin typeface="Times New Roman"/>
              </a:rPr>
              <a:t>also get the witness talking about the topic and it encourages a discussion of those facts the witness considers important. Having some idea of what the witness considers to be important may prove </a:t>
            </a:r>
            <a:r>
              <a:rPr lang="en-US" sz="1050" dirty="0" smtClean="0">
                <a:latin typeface="Times New Roman"/>
              </a:rPr>
              <a:t>to </a:t>
            </a:r>
            <a:r>
              <a:rPr lang="en-US" dirty="0" smtClean="0">
                <a:latin typeface="Times New Roman"/>
              </a:rPr>
              <a:t>be useful information when you are determining how best to deal with the witness. Generally, the more open the question, the more you will learn from the witness. For example, in a contract action, your overview question might be:</a:t>
            </a:r>
          </a:p>
          <a:p>
            <a:pPr>
              <a:defRPr/>
            </a:pPr>
            <a:r>
              <a:rPr lang="en-US" dirty="0" smtClean="0">
                <a:latin typeface="Times New Roman"/>
              </a:rPr>
              <a:t>Q: Tell me how this transaction came about?</a:t>
            </a:r>
          </a:p>
          <a:p>
            <a:pPr>
              <a:defRPr/>
            </a:pPr>
            <a:r>
              <a:rPr lang="en-US" dirty="0" smtClean="0">
                <a:latin typeface="Times New Roman"/>
              </a:rPr>
              <a:t>And in a personal injury case, it could be:</a:t>
            </a:r>
          </a:p>
          <a:p>
            <a:pPr>
              <a:defRPr/>
            </a:pPr>
            <a:r>
              <a:rPr lang="en-US" sz="1600" dirty="0" smtClean="0">
                <a:latin typeface="Times New Roman"/>
              </a:rPr>
              <a:t>Q: </a:t>
            </a:r>
            <a:r>
              <a:rPr lang="en-US" dirty="0" smtClean="0">
                <a:latin typeface="Times New Roman"/>
              </a:rPr>
              <a:t>Tell me everything that happened to cause this accident?</a:t>
            </a:r>
          </a:p>
          <a:p>
            <a:pPr>
              <a:defRPr/>
            </a:pPr>
            <a:endParaRPr lang="en-US" b="1" i="1" dirty="0" smtClean="0">
              <a:latin typeface="Times New Roman"/>
            </a:endParaRPr>
          </a:p>
          <a:p>
            <a:pPr>
              <a:defRPr/>
            </a:pPr>
            <a:r>
              <a:rPr lang="en-US" b="1" i="1" dirty="0" smtClean="0">
                <a:latin typeface="Times New Roman"/>
              </a:rPr>
              <a:t>"Getting the list"</a:t>
            </a:r>
          </a:p>
          <a:p>
            <a:pPr>
              <a:defRPr/>
            </a:pPr>
            <a:r>
              <a:rPr lang="en-US" dirty="0" smtClean="0">
                <a:latin typeface="Times New Roman"/>
              </a:rPr>
              <a:t>The next step in using the funnel approach </a:t>
            </a:r>
            <a:r>
              <a:rPr lang="en-US" sz="1600" i="1" dirty="0" smtClean="0">
                <a:latin typeface="Times New Roman"/>
              </a:rPr>
              <a:t>is </a:t>
            </a:r>
            <a:r>
              <a:rPr lang="en-US" dirty="0" smtClean="0">
                <a:latin typeface="Times New Roman"/>
              </a:rPr>
              <a:t>"getting the list." The purpose here is </a:t>
            </a:r>
            <a:r>
              <a:rPr lang="en-US" sz="1100" i="1" dirty="0" smtClean="0">
                <a:latin typeface="Times New Roman"/>
              </a:rPr>
              <a:t>to </a:t>
            </a:r>
            <a:r>
              <a:rPr lang="en-US" dirty="0" smtClean="0">
                <a:latin typeface="Times New Roman"/>
              </a:rPr>
              <a:t>find out the breadth and scope of the witness's knowledge of a topic before finding out in detail what the witness knows about that topic. Getting the list is nothing more than staking out the limits of the witness's knowledge. Example questions are:</a:t>
            </a:r>
          </a:p>
          <a:p>
            <a:pPr>
              <a:defRPr/>
            </a:pPr>
            <a:endParaRPr lang="en-US" dirty="0" smtClean="0">
              <a:latin typeface="Times New Roman"/>
            </a:endParaRPr>
          </a:p>
          <a:p>
            <a:pPr>
              <a:defRPr/>
            </a:pPr>
            <a:r>
              <a:rPr lang="en-US" sz="1800" dirty="0" smtClean="0">
                <a:latin typeface="Arial"/>
              </a:rPr>
              <a:t>•</a:t>
            </a:r>
            <a:r>
              <a:rPr lang="en-US" dirty="0" smtClean="0">
                <a:latin typeface="Times New Roman"/>
              </a:rPr>
              <a:t>Tell me how you first learned about ....</a:t>
            </a:r>
          </a:p>
          <a:p>
            <a:pPr>
              <a:defRPr/>
            </a:pPr>
            <a:r>
              <a:rPr lang="en-US" dirty="0" smtClean="0">
                <a:latin typeface="Arial"/>
              </a:rPr>
              <a:t>•</a:t>
            </a:r>
            <a:r>
              <a:rPr lang="en-US" dirty="0" smtClean="0">
                <a:latin typeface="Times New Roman"/>
              </a:rPr>
              <a:t> What was your job at the time?</a:t>
            </a:r>
          </a:p>
          <a:p>
            <a:pPr>
              <a:defRPr/>
            </a:pPr>
            <a:r>
              <a:rPr lang="en-US" dirty="0" smtClean="0">
                <a:latin typeface="Arial"/>
              </a:rPr>
              <a:t>• </a:t>
            </a:r>
            <a:r>
              <a:rPr lang="en-US" dirty="0" smtClean="0">
                <a:latin typeface="Times New Roman"/>
              </a:rPr>
              <a:t>How were you involved?</a:t>
            </a:r>
          </a:p>
          <a:p>
            <a:pPr>
              <a:defRPr/>
            </a:pPr>
            <a:r>
              <a:rPr lang="en-US" dirty="0" smtClean="0">
                <a:latin typeface="Arial"/>
              </a:rPr>
              <a:t>•</a:t>
            </a:r>
            <a:r>
              <a:rPr lang="en-US" dirty="0" smtClean="0">
                <a:latin typeface="Times New Roman"/>
              </a:rPr>
              <a:t>Who else was involved?</a:t>
            </a:r>
          </a:p>
          <a:p>
            <a:pPr>
              <a:defRPr/>
            </a:pPr>
            <a:r>
              <a:rPr lang="en-US" dirty="0" smtClean="0">
                <a:latin typeface="Times New Roman"/>
              </a:rPr>
              <a:t>• What did Dennis do?</a:t>
            </a:r>
          </a:p>
          <a:p>
            <a:pPr>
              <a:defRPr/>
            </a:pPr>
            <a:r>
              <a:rPr lang="en-US" dirty="0" smtClean="0">
                <a:latin typeface="Times New Roman"/>
              </a:rPr>
              <a:t>• How could it have been prevented?</a:t>
            </a:r>
          </a:p>
          <a:p>
            <a:pPr>
              <a:defRPr/>
            </a:pPr>
            <a:r>
              <a:rPr lang="en-US" dirty="0" smtClean="0">
                <a:latin typeface="Times New Roman"/>
              </a:rPr>
              <a:t>• How has the process changed?</a:t>
            </a:r>
          </a:p>
          <a:p>
            <a:pPr>
              <a:defRPr/>
            </a:pPr>
            <a:r>
              <a:rPr lang="en-US" dirty="0" smtClean="0">
                <a:latin typeface="Times New Roman"/>
              </a:rPr>
              <a:t>• What is the policy now?</a:t>
            </a:r>
          </a:p>
          <a:p>
            <a:pPr>
              <a:defRPr/>
            </a:pPr>
            <a:r>
              <a:rPr lang="en-US" dirty="0" smtClean="0">
                <a:latin typeface="Times New Roman"/>
              </a:rPr>
              <a:t>• When were you last involved with sales?</a:t>
            </a:r>
          </a:p>
          <a:p>
            <a:pPr>
              <a:defRPr/>
            </a:pPr>
            <a:r>
              <a:rPr lang="en-US" dirty="0" smtClean="0">
                <a:latin typeface="Times New Roman"/>
              </a:rPr>
              <a:t>• Why did you leave?</a:t>
            </a:r>
            <a:endParaRPr lang="en-US" sz="800" dirty="0" smtClean="0">
              <a:latin typeface="Times New Roman"/>
            </a:endParaRPr>
          </a:p>
          <a:p>
            <a:pPr>
              <a:defRPr/>
            </a:pPr>
            <a:endParaRPr lang="en-US" sz="800" dirty="0" smtClean="0">
              <a:latin typeface="Times New Roman"/>
            </a:endParaRPr>
          </a:p>
          <a:p>
            <a:pPr>
              <a:defRPr/>
            </a:pPr>
            <a:r>
              <a:rPr lang="en-US" dirty="0" smtClean="0">
                <a:latin typeface="Times New Roman"/>
              </a:rPr>
              <a:t>Once you have obtained "the list" and have staked out the scope of the topics to be explored, you can then decide which items or subjects on the list are important and which can be ignored or postponed.</a:t>
            </a:r>
          </a:p>
          <a:p>
            <a:pPr>
              <a:defRPr/>
            </a:pPr>
            <a:endParaRPr lang="en-US" dirty="0" smtClean="0">
              <a:latin typeface="Times New Roman"/>
            </a:endParaRPr>
          </a:p>
          <a:p>
            <a:pPr>
              <a:defRPr/>
            </a:pPr>
            <a:r>
              <a:rPr lang="en-US" dirty="0" smtClean="0">
                <a:latin typeface="Times New Roman"/>
              </a:rPr>
              <a:t>Let's take a look at how to go about getting the list in a specific context. Assume that the shipping manager at a parts supplier is being deposed about the manager's job responsibilities. An example of getting the list in that situation might look like this:</a:t>
            </a:r>
          </a:p>
          <a:p>
            <a:pPr>
              <a:defRPr/>
            </a:pPr>
            <a:r>
              <a:rPr lang="en-US" sz="1600" dirty="0" smtClean="0">
                <a:latin typeface="Times New Roman"/>
              </a:rPr>
              <a:t>Q: </a:t>
            </a:r>
            <a:r>
              <a:rPr lang="en-US" dirty="0" smtClean="0">
                <a:latin typeface="Times New Roman"/>
              </a:rPr>
              <a:t>What are your responsibilities as shipping manager?</a:t>
            </a:r>
          </a:p>
          <a:p>
            <a:pPr>
              <a:defRPr/>
            </a:pPr>
            <a:r>
              <a:rPr lang="en-US" dirty="0" smtClean="0">
                <a:latin typeface="Times New Roman"/>
              </a:rPr>
              <a:t>A: I am in charge of all shipments going out of the company.</a:t>
            </a:r>
          </a:p>
          <a:p>
            <a:pPr>
              <a:defRPr/>
            </a:pPr>
            <a:r>
              <a:rPr lang="en-US" sz="1600" dirty="0" smtClean="0">
                <a:latin typeface="Times New Roman"/>
              </a:rPr>
              <a:t>Q: </a:t>
            </a:r>
            <a:r>
              <a:rPr lang="en-US" dirty="0" smtClean="0">
                <a:latin typeface="Times New Roman"/>
              </a:rPr>
              <a:t>What ocher responsibilities do you have?</a:t>
            </a:r>
          </a:p>
          <a:p>
            <a:pPr>
              <a:defRPr/>
            </a:pPr>
            <a:r>
              <a:rPr lang="en-US" dirty="0" smtClean="0">
                <a:latin typeface="Times New Roman"/>
              </a:rPr>
              <a:t>A: </a:t>
            </a:r>
            <a:r>
              <a:rPr lang="en-US" sz="1600" dirty="0" smtClean="0">
                <a:latin typeface="Times New Roman"/>
              </a:rPr>
              <a:t>If </a:t>
            </a:r>
            <a:r>
              <a:rPr lang="en-US" dirty="0" smtClean="0">
                <a:latin typeface="Times New Roman"/>
              </a:rPr>
              <a:t>insurance is required on a shipment, I also arrange that.</a:t>
            </a:r>
          </a:p>
          <a:p>
            <a:pPr>
              <a:defRPr/>
            </a:pPr>
            <a:r>
              <a:rPr lang="en-US" sz="1600" dirty="0" smtClean="0">
                <a:latin typeface="Times New Roman"/>
              </a:rPr>
              <a:t>Q: </a:t>
            </a:r>
            <a:r>
              <a:rPr lang="en-US" dirty="0" smtClean="0">
                <a:latin typeface="Times New Roman"/>
              </a:rPr>
              <a:t>What else?</a:t>
            </a:r>
          </a:p>
          <a:p>
            <a:pPr>
              <a:defRPr/>
            </a:pPr>
            <a:r>
              <a:rPr lang="en-US" dirty="0" smtClean="0"/>
              <a:t>A: I have to arrange the type of shipping used.</a:t>
            </a:r>
          </a:p>
          <a:p>
            <a:pPr>
              <a:defRPr/>
            </a:pPr>
            <a:r>
              <a:rPr lang="en-US" dirty="0" smtClean="0"/>
              <a:t>Q: Any other responsibilities?</a:t>
            </a:r>
          </a:p>
          <a:p>
            <a:pPr>
              <a:defRPr/>
            </a:pPr>
            <a:r>
              <a:rPr lang="en-US" dirty="0" smtClean="0"/>
              <a:t>A: I have to make sure that the amount of the shipping</a:t>
            </a:r>
          </a:p>
          <a:p>
            <a:pPr>
              <a:defRPr/>
            </a:pPr>
            <a:r>
              <a:rPr lang="en-US" dirty="0" smtClean="0"/>
              <a:t>charges is passed on to billing.</a:t>
            </a:r>
          </a:p>
          <a:p>
            <a:pPr>
              <a:defRPr/>
            </a:pPr>
            <a:r>
              <a:rPr lang="en-US" dirty="0" smtClean="0"/>
              <a:t>Q: What else?</a:t>
            </a:r>
          </a:p>
          <a:p>
            <a:pPr>
              <a:defRPr/>
            </a:pPr>
            <a:r>
              <a:rPr lang="en-US" dirty="0" smtClean="0"/>
              <a:t>A: That's everything.</a:t>
            </a:r>
          </a:p>
          <a:p>
            <a:pPr>
              <a:defRPr/>
            </a:pPr>
            <a:endParaRPr lang="en-US" dirty="0" smtClean="0"/>
          </a:p>
          <a:p>
            <a:pPr>
              <a:defRPr/>
            </a:pPr>
            <a:r>
              <a:rPr lang="en-US" dirty="0" smtClean="0">
                <a:latin typeface="Times New Roman"/>
              </a:rPr>
              <a:t>Although it may be termed "getting the list," often obtaining a chronology provides the best list. A chronology, like a list of duties, has the effect of staking out the limits of a witness's knowledge of a topic. For example,</a:t>
            </a:r>
          </a:p>
          <a:p>
            <a:pPr>
              <a:defRPr/>
            </a:pPr>
            <a:r>
              <a:rPr lang="en-US" dirty="0" smtClean="0">
                <a:latin typeface="Times New Roman"/>
              </a:rPr>
              <a:t>getting a chronological list from the plaintiff in a personal injury case might sound like this:</a:t>
            </a:r>
          </a:p>
          <a:p>
            <a:pPr>
              <a:defRPr/>
            </a:pPr>
            <a:r>
              <a:rPr lang="en-US" sz="1600" dirty="0" smtClean="0">
                <a:latin typeface="Times New Roman"/>
              </a:rPr>
              <a:t>Q: </a:t>
            </a:r>
            <a:r>
              <a:rPr lang="en-US" dirty="0" smtClean="0">
                <a:latin typeface="Times New Roman"/>
              </a:rPr>
              <a:t>I want you to take me through what happened that day</a:t>
            </a:r>
          </a:p>
          <a:p>
            <a:pPr>
              <a:defRPr/>
            </a:pPr>
            <a:r>
              <a:rPr lang="en-US" sz="1100" b="1" dirty="0" smtClean="0">
                <a:latin typeface="Times New Roman"/>
              </a:rPr>
              <a:t>from the moment you left the house until the accident</a:t>
            </a:r>
          </a:p>
          <a:p>
            <a:pPr>
              <a:defRPr/>
            </a:pPr>
            <a:r>
              <a:rPr lang="en-US" dirty="0" smtClean="0">
                <a:latin typeface="Times New Roman"/>
              </a:rPr>
              <a:t>occurred. When did you leave the house?</a:t>
            </a:r>
          </a:p>
          <a:p>
            <a:pPr>
              <a:defRPr/>
            </a:pPr>
            <a:r>
              <a:rPr lang="en-US" dirty="0" smtClean="0">
                <a:latin typeface="Times New Roman"/>
              </a:rPr>
              <a:t>A: About 8:15 in the morning.</a:t>
            </a:r>
          </a:p>
          <a:p>
            <a:pPr>
              <a:defRPr/>
            </a:pPr>
            <a:r>
              <a:rPr lang="en-US" sz="1600" dirty="0" smtClean="0">
                <a:latin typeface="Times New Roman"/>
              </a:rPr>
              <a:t>Q: </a:t>
            </a:r>
            <a:r>
              <a:rPr lang="en-US" dirty="0" smtClean="0">
                <a:latin typeface="Times New Roman"/>
              </a:rPr>
              <a:t>What happened after you left?</a:t>
            </a:r>
          </a:p>
          <a:p>
            <a:pPr>
              <a:defRPr/>
            </a:pPr>
            <a:r>
              <a:rPr lang="en-US" dirty="0" smtClean="0">
                <a:latin typeface="Times New Roman"/>
              </a:rPr>
              <a:t>A: I drove down 15th Street.</a:t>
            </a:r>
          </a:p>
          <a:p>
            <a:pPr>
              <a:defRPr/>
            </a:pPr>
            <a:r>
              <a:rPr lang="en-US" sz="1600" dirty="0" smtClean="0">
                <a:latin typeface="Times New Roman"/>
              </a:rPr>
              <a:t>Q: </a:t>
            </a:r>
            <a:r>
              <a:rPr lang="en-US" dirty="0" smtClean="0">
                <a:latin typeface="Times New Roman"/>
              </a:rPr>
              <a:t>What next?</a:t>
            </a:r>
          </a:p>
          <a:p>
            <a:pPr>
              <a:defRPr/>
            </a:pPr>
            <a:r>
              <a:rPr lang="en-US" dirty="0" smtClean="0">
                <a:latin typeface="Times New Roman"/>
              </a:rPr>
              <a:t>A: As I approached the intersection with Yale Street, I saw a car stopped at the stop sign on Yale.</a:t>
            </a:r>
          </a:p>
          <a:p>
            <a:pPr>
              <a:defRPr/>
            </a:pPr>
            <a:r>
              <a:rPr lang="en-US" sz="1600" dirty="0" smtClean="0">
                <a:latin typeface="Times New Roman"/>
              </a:rPr>
              <a:t>Q: </a:t>
            </a:r>
            <a:r>
              <a:rPr lang="en-US" dirty="0" smtClean="0">
                <a:latin typeface="Times New Roman"/>
              </a:rPr>
              <a:t>What happened next?</a:t>
            </a:r>
          </a:p>
          <a:p>
            <a:pPr>
              <a:defRPr/>
            </a:pPr>
            <a:r>
              <a:rPr lang="en-US" sz="1100" b="1" dirty="0" smtClean="0">
                <a:latin typeface="Times New Roman"/>
              </a:rPr>
              <a:t>A: As I was going through the intersection) the car at the </a:t>
            </a:r>
            <a:r>
              <a:rPr lang="en-US" dirty="0" smtClean="0">
                <a:latin typeface="Times New Roman"/>
              </a:rPr>
              <a:t>stop sign suddenly shot forward and hit my car.</a:t>
            </a:r>
          </a:p>
          <a:p>
            <a:pPr>
              <a:defRPr/>
            </a:pPr>
            <a:r>
              <a:rPr lang="en-US" sz="1600" dirty="0" smtClean="0">
                <a:latin typeface="Times New Roman"/>
              </a:rPr>
              <a:t>Q: </a:t>
            </a:r>
            <a:r>
              <a:rPr lang="en-US" dirty="0" smtClean="0">
                <a:latin typeface="Times New Roman"/>
              </a:rPr>
              <a:t>What next?</a:t>
            </a:r>
          </a:p>
          <a:p>
            <a:pPr>
              <a:defRPr/>
            </a:pPr>
            <a:r>
              <a:rPr lang="en-US" dirty="0" smtClean="0">
                <a:latin typeface="Times New Roman"/>
              </a:rPr>
              <a:t>A: I heard a big crash, and I was thrown against the door.</a:t>
            </a:r>
          </a:p>
          <a:p>
            <a:pPr>
              <a:defRPr/>
            </a:pPr>
            <a:r>
              <a:rPr lang="en-US" sz="1600" dirty="0" smtClean="0">
                <a:latin typeface="Times New Roman"/>
              </a:rPr>
              <a:t>Q: </a:t>
            </a:r>
            <a:r>
              <a:rPr lang="en-US" dirty="0" smtClean="0">
                <a:latin typeface="Times New Roman"/>
              </a:rPr>
              <a:t>What happened next?</a:t>
            </a:r>
          </a:p>
          <a:p>
            <a:pPr>
              <a:defRPr/>
            </a:pPr>
            <a:r>
              <a:rPr lang="en-US" sz="1100" b="1" dirty="0" smtClean="0">
                <a:latin typeface="Times New Roman"/>
              </a:rPr>
              <a:t>A: I was in a lot of pain, and someone must have called an </a:t>
            </a:r>
            <a:r>
              <a:rPr lang="en-US" dirty="0" smtClean="0">
                <a:latin typeface="Times New Roman"/>
              </a:rPr>
              <a:t>ambulance because I was then taken to the hospital.</a:t>
            </a:r>
          </a:p>
          <a:p>
            <a:pPr>
              <a:defRPr/>
            </a:pPr>
            <a:r>
              <a:rPr lang="en-US" sz="1100" b="1" dirty="0" smtClean="0">
                <a:latin typeface="Times New Roman"/>
              </a:rPr>
              <a:t>In contrast, getting the list from an eyewitness </a:t>
            </a:r>
            <a:r>
              <a:rPr lang="en-US" sz="800" b="1" dirty="0" smtClean="0">
                <a:latin typeface="Arial"/>
              </a:rPr>
              <a:t>to </a:t>
            </a:r>
            <a:r>
              <a:rPr lang="en-US" sz="1100" b="1" dirty="0" smtClean="0">
                <a:latin typeface="Times New Roman"/>
              </a:rPr>
              <a:t>the accident might be</a:t>
            </a:r>
          </a:p>
          <a:p>
            <a:pPr>
              <a:defRPr/>
            </a:pPr>
            <a:r>
              <a:rPr lang="en-US" dirty="0" smtClean="0">
                <a:latin typeface="Times New Roman"/>
              </a:rPr>
              <a:t>very simple:</a:t>
            </a:r>
          </a:p>
          <a:p>
            <a:pPr>
              <a:defRPr/>
            </a:pPr>
            <a:r>
              <a:rPr lang="en-US" sz="1600" dirty="0" smtClean="0">
                <a:latin typeface="Times New Roman"/>
              </a:rPr>
              <a:t>Q: </a:t>
            </a:r>
            <a:r>
              <a:rPr lang="en-US" dirty="0" smtClean="0">
                <a:latin typeface="Times New Roman"/>
              </a:rPr>
              <a:t>Tell me everything you saw that day at the intersection at</a:t>
            </a:r>
          </a:p>
          <a:p>
            <a:pPr>
              <a:defRPr/>
            </a:pPr>
            <a:r>
              <a:rPr lang="en-US" dirty="0" smtClean="0">
                <a:latin typeface="Times New Roman"/>
              </a:rPr>
              <a:t>the time of the accident?</a:t>
            </a:r>
          </a:p>
          <a:p>
            <a:pPr>
              <a:defRPr/>
            </a:pPr>
            <a:r>
              <a:rPr lang="en-US" sz="1600" i="1" dirty="0" smtClean="0">
                <a:latin typeface="Times New Roman"/>
              </a:rPr>
              <a:t>[followed by a series of "What else?" questions]</a:t>
            </a:r>
          </a:p>
          <a:p>
            <a:pPr>
              <a:defRPr/>
            </a:pPr>
            <a:r>
              <a:rPr lang="en-US" dirty="0" smtClean="0">
                <a:latin typeface="Times New Roman"/>
              </a:rPr>
              <a:t>Notice that there is no attempt at this point to explore or go into detail </a:t>
            </a:r>
            <a:r>
              <a:rPr lang="en-US" sz="1100" b="1" dirty="0" smtClean="0">
                <a:latin typeface="Times New Roman"/>
              </a:rPr>
              <a:t>as </a:t>
            </a:r>
            <a:r>
              <a:rPr lang="en-US" sz="800" b="1" dirty="0" smtClean="0">
                <a:latin typeface="Arial"/>
              </a:rPr>
              <a:t>to </a:t>
            </a:r>
            <a:r>
              <a:rPr lang="en-US" sz="1100" b="1" dirty="0" smtClean="0">
                <a:latin typeface="Times New Roman"/>
              </a:rPr>
              <a:t>any part of the witness's answers. It does not make sense to distract the witness from recalling information or recounting a chronology </a:t>
            </a:r>
            <a:r>
              <a:rPr lang="en-US" sz="1600" b="1" dirty="0" smtClean="0">
                <a:latin typeface="Times New Roman"/>
              </a:rPr>
              <a:t>by </a:t>
            </a:r>
            <a:r>
              <a:rPr lang="en-US" sz="1100" b="1" dirty="0" smtClean="0">
                <a:latin typeface="Times New Roman"/>
              </a:rPr>
              <a:t>interrupt</a:t>
            </a:r>
            <a:r>
              <a:rPr lang="en-US" b="1" dirty="0" smtClean="0">
                <a:latin typeface="Times New Roman"/>
              </a:rPr>
              <a:t>ing </a:t>
            </a:r>
            <a:r>
              <a:rPr lang="en-US" dirty="0" smtClean="0">
                <a:latin typeface="Times New Roman"/>
              </a:rPr>
              <a:t>with questions about details. The idea is to get an overview of the witness's knowledge, with the details </a:t>
            </a:r>
            <a:r>
              <a:rPr lang="en-US" sz="1050" dirty="0" smtClean="0">
                <a:latin typeface="Times New Roman"/>
              </a:rPr>
              <a:t>to </a:t>
            </a:r>
            <a:r>
              <a:rPr lang="en-US" dirty="0" smtClean="0">
                <a:latin typeface="Times New Roman"/>
              </a:rPr>
              <a:t>follow later.</a:t>
            </a:r>
            <a:endParaRPr lang="en-US" dirty="0"/>
          </a:p>
        </p:txBody>
      </p:sp>
      <p:sp>
        <p:nvSpPr>
          <p:cNvPr id="4" name="Slide Number Placeholder 3"/>
          <p:cNvSpPr>
            <a:spLocks noGrp="1"/>
          </p:cNvSpPr>
          <p:nvPr>
            <p:ph type="sldNum" sz="quarter" idx="5"/>
          </p:nvPr>
        </p:nvSpPr>
        <p:spPr/>
        <p:txBody>
          <a:bodyPr/>
          <a:lstStyle>
            <a:lvl1pPr>
              <a:defRPr>
                <a:solidFill>
                  <a:schemeClr val="tx1"/>
                </a:solidFill>
                <a:latin typeface="Verdana" panose="020B0604030504040204" pitchFamily="34" charset="0"/>
                <a:ea typeface="MS PGothic" panose="020B0600070205080204" pitchFamily="34" charset="-128"/>
              </a:defRPr>
            </a:lvl1pPr>
            <a:lvl2pPr marL="742950" indent="-285750">
              <a:defRPr>
                <a:solidFill>
                  <a:schemeClr val="tx1"/>
                </a:solidFill>
                <a:latin typeface="Verdana" panose="020B0604030504040204" pitchFamily="34" charset="0"/>
                <a:ea typeface="MS PGothic" panose="020B0600070205080204" pitchFamily="34" charset="-128"/>
              </a:defRPr>
            </a:lvl2pPr>
            <a:lvl3pPr marL="1143000" indent="-228600">
              <a:defRPr>
                <a:solidFill>
                  <a:schemeClr val="tx1"/>
                </a:solidFill>
                <a:latin typeface="Verdana" panose="020B0604030504040204" pitchFamily="34" charset="0"/>
                <a:ea typeface="MS PGothic" panose="020B0600070205080204" pitchFamily="34" charset="-128"/>
              </a:defRPr>
            </a:lvl3pPr>
            <a:lvl4pPr marL="1600200" indent="-228600">
              <a:defRPr>
                <a:solidFill>
                  <a:schemeClr val="tx1"/>
                </a:solidFill>
                <a:latin typeface="Verdana" panose="020B0604030504040204" pitchFamily="34" charset="0"/>
                <a:ea typeface="MS PGothic" panose="020B0600070205080204" pitchFamily="34" charset="-128"/>
              </a:defRPr>
            </a:lvl4pPr>
            <a:lvl5pPr marL="2057400" indent="-228600">
              <a:defRPr>
                <a:solidFill>
                  <a:schemeClr val="tx1"/>
                </a:solidFill>
                <a:latin typeface="Verdan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3F209CAC-3078-4554-9C77-C608C7C58522}" type="slidenum">
              <a:rPr lang="en-US" altLang="en-US">
                <a:latin typeface="Arial" panose="020B0604020202020204" pitchFamily="34" charset="0"/>
              </a:rPr>
              <a:pPr/>
              <a:t>9</a:t>
            </a:fld>
            <a:endParaRPr lang="en-US" altLang="en-US">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b="1" i="1" dirty="0" smtClean="0">
                <a:latin typeface="Times New Roman"/>
              </a:rPr>
              <a:t>Top of the Funnel: Open-Ended Questions</a:t>
            </a:r>
          </a:p>
          <a:p>
            <a:pPr>
              <a:defRPr/>
            </a:pPr>
            <a:endParaRPr lang="en-US" b="1" i="1" dirty="0" smtClean="0">
              <a:latin typeface="Times New Roman"/>
            </a:endParaRPr>
          </a:p>
          <a:p>
            <a:pPr>
              <a:defRPr/>
            </a:pPr>
            <a:r>
              <a:rPr lang="en-US" dirty="0" smtClean="0">
                <a:latin typeface="Times New Roman"/>
              </a:rPr>
              <a:t>Once you have the list and have decided what topic on the list you will explore first, the next step is </a:t>
            </a:r>
            <a:r>
              <a:rPr lang="en-US" sz="1050" dirty="0" smtClean="0">
                <a:latin typeface="Times New Roman"/>
              </a:rPr>
              <a:t>to </a:t>
            </a:r>
            <a:r>
              <a:rPr lang="en-US" dirty="0" smtClean="0">
                <a:latin typeface="Times New Roman"/>
              </a:rPr>
              <a:t>begin questioning about the topic using open-ended questions. The questions should resemble the wide mouth of a funnel, gathering up everything the witness knows that may be relevant to the topic.  The classic reporter's questions-who, what, when, where, why, how, supplemented by "describe" “explain" and ‘Tell me about'-will best</a:t>
            </a:r>
          </a:p>
          <a:p>
            <a:pPr>
              <a:defRPr/>
            </a:pPr>
            <a:r>
              <a:rPr lang="en-US" dirty="0" smtClean="0">
                <a:latin typeface="Times New Roman"/>
              </a:rPr>
              <a:t>encourage witnesses </a:t>
            </a:r>
            <a:r>
              <a:rPr lang="en-US" sz="1050" dirty="0" smtClean="0">
                <a:latin typeface="Times New Roman"/>
              </a:rPr>
              <a:t>to </a:t>
            </a:r>
            <a:r>
              <a:rPr lang="en-US" dirty="0" smtClean="0">
                <a:latin typeface="Times New Roman"/>
              </a:rPr>
              <a:t>reveal all they know. Open-ended questions force the witness </a:t>
            </a:r>
            <a:r>
              <a:rPr lang="en-US" sz="1050" dirty="0" smtClean="0">
                <a:latin typeface="Times New Roman"/>
              </a:rPr>
              <a:t>to </a:t>
            </a:r>
            <a:r>
              <a:rPr lang="en-US" dirty="0" smtClean="0">
                <a:latin typeface="Times New Roman"/>
              </a:rPr>
              <a:t>provide the information covered by the question making it much more difficult </a:t>
            </a:r>
            <a:r>
              <a:rPr lang="en-US" sz="1050" dirty="0" smtClean="0">
                <a:latin typeface="Times New Roman"/>
              </a:rPr>
              <a:t>to </a:t>
            </a:r>
            <a:r>
              <a:rPr lang="en-US" dirty="0" smtClean="0">
                <a:latin typeface="Times New Roman"/>
              </a:rPr>
              <a:t>hide information or evade the question.</a:t>
            </a:r>
          </a:p>
          <a:p>
            <a:pPr>
              <a:defRPr/>
            </a:pPr>
            <a:endParaRPr lang="en-US" dirty="0" smtClean="0">
              <a:latin typeface="Times New Roman"/>
            </a:endParaRPr>
          </a:p>
          <a:p>
            <a:pPr>
              <a:defRPr/>
            </a:pPr>
            <a:r>
              <a:rPr lang="en-US" dirty="0" smtClean="0">
                <a:latin typeface="Times New Roman"/>
              </a:rPr>
              <a:t>The value of open-ended questions is well illustrated by thinking about the children's game of Battleship. In the game, each side hides its ships by arranging them on a grid the opponent cannot see. Then each player drops</a:t>
            </a:r>
          </a:p>
          <a:p>
            <a:pPr>
              <a:defRPr/>
            </a:pPr>
            <a:r>
              <a:rPr lang="en-US" dirty="0" smtClean="0">
                <a:latin typeface="Times New Roman"/>
              </a:rPr>
              <a:t>bombs on the other side's ships by calling out a location on the opponent's grid. </a:t>
            </a:r>
            <a:r>
              <a:rPr lang="en-US" sz="1600" dirty="0" smtClean="0">
                <a:latin typeface="Times New Roman"/>
              </a:rPr>
              <a:t>If </a:t>
            </a:r>
            <a:r>
              <a:rPr lang="en-US" dirty="0" smtClean="0">
                <a:latin typeface="Times New Roman"/>
              </a:rPr>
              <a:t>the location is not occupied by an opponent's ship, it is a miss, but, if it is occupied, it is a hit. Many depositions are like playing Battleship, with the taking attorney asking a series of narrow questions, hoping for a hit on what the witness knows, but also coming up with many misses. Here is an example of such an examination in a personal injury case.</a:t>
            </a:r>
          </a:p>
          <a:p>
            <a:pPr>
              <a:defRPr/>
            </a:pPr>
            <a:r>
              <a:rPr lang="en-US" dirty="0" smtClean="0">
                <a:latin typeface="Times New Roman"/>
              </a:rPr>
              <a:t>Q: Were you driving west on Mattis Street at the rime of the</a:t>
            </a:r>
          </a:p>
          <a:p>
            <a:pPr>
              <a:defRPr/>
            </a:pPr>
            <a:r>
              <a:rPr lang="en-US" dirty="0" smtClean="0">
                <a:latin typeface="Times New Roman"/>
              </a:rPr>
              <a:t>accident?</a:t>
            </a:r>
          </a:p>
          <a:p>
            <a:pPr>
              <a:defRPr/>
            </a:pPr>
            <a:r>
              <a:rPr lang="en-US" dirty="0" smtClean="0">
                <a:latin typeface="Times New Roman"/>
              </a:rPr>
              <a:t>A: Yes.</a:t>
            </a:r>
          </a:p>
          <a:p>
            <a:pPr>
              <a:defRPr/>
            </a:pPr>
            <a:r>
              <a:rPr lang="en-US" sz="1600" dirty="0" smtClean="0">
                <a:latin typeface="Times New Roman"/>
              </a:rPr>
              <a:t>Q: </a:t>
            </a:r>
            <a:r>
              <a:rPr lang="en-US" dirty="0" smtClean="0">
                <a:latin typeface="Times New Roman"/>
              </a:rPr>
              <a:t>Were you driving within the speed limit?</a:t>
            </a:r>
          </a:p>
          <a:p>
            <a:pPr>
              <a:defRPr/>
            </a:pPr>
            <a:r>
              <a:rPr lang="en-US" dirty="0" smtClean="0">
                <a:latin typeface="Times New Roman"/>
              </a:rPr>
              <a:t>A: Yes.</a:t>
            </a:r>
          </a:p>
          <a:p>
            <a:pPr>
              <a:defRPr/>
            </a:pPr>
            <a:r>
              <a:rPr lang="en-US" dirty="0" smtClean="0">
                <a:latin typeface="Times New Roman"/>
              </a:rPr>
              <a:t>Q: Was the intersection a four-way stop?</a:t>
            </a:r>
          </a:p>
          <a:p>
            <a:pPr>
              <a:defRPr/>
            </a:pPr>
            <a:r>
              <a:rPr lang="en-US" dirty="0" smtClean="0">
                <a:latin typeface="Times New Roman"/>
              </a:rPr>
              <a:t>A: Yes.</a:t>
            </a:r>
          </a:p>
          <a:p>
            <a:pPr>
              <a:defRPr/>
            </a:pPr>
            <a:r>
              <a:rPr lang="en-US" sz="1600" dirty="0" smtClean="0">
                <a:latin typeface="Times New Roman"/>
              </a:rPr>
              <a:t>Q: </a:t>
            </a:r>
            <a:r>
              <a:rPr lang="en-US" dirty="0" smtClean="0">
                <a:latin typeface="Times New Roman"/>
              </a:rPr>
              <a:t>Were you looking at the traffic ahead?</a:t>
            </a:r>
          </a:p>
          <a:p>
            <a:pPr>
              <a:defRPr/>
            </a:pPr>
            <a:r>
              <a:rPr lang="en-US" sz="1100" dirty="0" smtClean="0">
                <a:latin typeface="Arial"/>
              </a:rPr>
              <a:t>A: </a:t>
            </a:r>
            <a:r>
              <a:rPr lang="en-US" dirty="0" smtClean="0">
                <a:latin typeface="Times New Roman"/>
              </a:rPr>
              <a:t>Yes.</a:t>
            </a:r>
          </a:p>
          <a:p>
            <a:pPr>
              <a:defRPr/>
            </a:pPr>
            <a:r>
              <a:rPr lang="en-US" dirty="0" smtClean="0">
                <a:latin typeface="Times New Roman"/>
              </a:rPr>
              <a:t>Q: Was traffic heavy at that time of the morning?</a:t>
            </a:r>
          </a:p>
          <a:p>
            <a:pPr>
              <a:defRPr/>
            </a:pPr>
            <a:r>
              <a:rPr lang="en-US" sz="1600" dirty="0" smtClean="0">
                <a:latin typeface="Times New Roman"/>
              </a:rPr>
              <a:t>A: No.</a:t>
            </a:r>
          </a:p>
          <a:p>
            <a:pPr>
              <a:defRPr/>
            </a:pPr>
            <a:r>
              <a:rPr lang="en-US" sz="1600" dirty="0" smtClean="0">
                <a:latin typeface="Times New Roman"/>
              </a:rPr>
              <a:t>Q_: </a:t>
            </a:r>
            <a:r>
              <a:rPr lang="en-US" dirty="0" smtClean="0">
                <a:latin typeface="Times New Roman"/>
              </a:rPr>
              <a:t>Did you see the plaintiff before the collision?</a:t>
            </a:r>
          </a:p>
          <a:p>
            <a:pPr>
              <a:defRPr/>
            </a:pPr>
            <a:r>
              <a:rPr lang="en-US" dirty="0" smtClean="0">
                <a:latin typeface="Times New Roman"/>
              </a:rPr>
              <a:t>A: Yes</a:t>
            </a:r>
          </a:p>
          <a:p>
            <a:pPr>
              <a:defRPr/>
            </a:pPr>
            <a:endParaRPr lang="en-US" dirty="0" smtClean="0">
              <a:latin typeface="Times New Roman"/>
            </a:endParaRPr>
          </a:p>
          <a:p>
            <a:pPr>
              <a:defRPr/>
            </a:pPr>
            <a:r>
              <a:rPr lang="en-US" dirty="0" smtClean="0">
                <a:latin typeface="Times New Roman"/>
              </a:rPr>
              <a:t>This technique works fine as long as you ask all the right questions. But if you fail to ask a question on a topic on which the witness has information, you will have a miss, just as in Battleship. In the above example, if you fail</a:t>
            </a:r>
          </a:p>
          <a:p>
            <a:pPr>
              <a:defRPr/>
            </a:pPr>
            <a:r>
              <a:rPr lang="en-US" dirty="0" smtClean="0">
                <a:latin typeface="Times New Roman"/>
              </a:rPr>
              <a:t>to ask "Did you stop at the intersection?" the witness will never have to tell how she ignored the stop sign, went through the intersection, and collided with the plaintiff's car. The results are much better when you ask open-ended questions that force witnesses </a:t>
            </a:r>
            <a:r>
              <a:rPr lang="en-US" sz="1100" dirty="0" smtClean="0">
                <a:latin typeface="Times New Roman"/>
              </a:rPr>
              <a:t>to </a:t>
            </a:r>
            <a:r>
              <a:rPr lang="en-US" dirty="0" smtClean="0">
                <a:latin typeface="Times New Roman"/>
              </a:rPr>
              <a:t>tell what they know. Instead of playing Battleship, you are, in effect, asking to look at the opponent's grid.</a:t>
            </a:r>
          </a:p>
          <a:p>
            <a:pPr>
              <a:defRPr/>
            </a:pPr>
            <a:r>
              <a:rPr lang="en-US" sz="1800" dirty="0" smtClean="0">
                <a:latin typeface="Times New Roman"/>
              </a:rPr>
              <a:t>If </a:t>
            </a:r>
            <a:r>
              <a:rPr lang="en-US" dirty="0" smtClean="0">
                <a:latin typeface="Times New Roman"/>
              </a:rPr>
              <a:t>we were </a:t>
            </a:r>
            <a:r>
              <a:rPr lang="en-US" sz="1100" dirty="0" smtClean="0">
                <a:latin typeface="Times New Roman"/>
              </a:rPr>
              <a:t>to </a:t>
            </a:r>
            <a:r>
              <a:rPr lang="en-US" dirty="0" smtClean="0">
                <a:latin typeface="Times New Roman"/>
              </a:rPr>
              <a:t>rerun the above example using open-ended questions, </a:t>
            </a:r>
            <a:r>
              <a:rPr lang="en-US" sz="1400" dirty="0" smtClean="0">
                <a:latin typeface="Times New Roman"/>
              </a:rPr>
              <a:t>it </a:t>
            </a:r>
            <a:r>
              <a:rPr lang="en-US" dirty="0" smtClean="0">
                <a:latin typeface="Times New Roman"/>
              </a:rPr>
              <a:t>would sound like this:</a:t>
            </a:r>
          </a:p>
          <a:p>
            <a:pPr>
              <a:defRPr/>
            </a:pPr>
            <a:r>
              <a:rPr lang="en-US" sz="1800" dirty="0" smtClean="0">
                <a:latin typeface="Times New Roman"/>
              </a:rPr>
              <a:t>Q: </a:t>
            </a:r>
            <a:r>
              <a:rPr lang="en-US" dirty="0" smtClean="0">
                <a:latin typeface="Times New Roman"/>
              </a:rPr>
              <a:t>Tell me what you were doing just before the accident.</a:t>
            </a:r>
          </a:p>
          <a:p>
            <a:pPr>
              <a:defRPr/>
            </a:pPr>
            <a:r>
              <a:rPr lang="en-US" sz="1800" dirty="0" smtClean="0">
                <a:latin typeface="Times New Roman"/>
              </a:rPr>
              <a:t>Q: </a:t>
            </a:r>
            <a:r>
              <a:rPr lang="en-US" dirty="0" smtClean="0">
                <a:latin typeface="Times New Roman"/>
              </a:rPr>
              <a:t>Where were you going?</a:t>
            </a:r>
          </a:p>
          <a:p>
            <a:pPr>
              <a:defRPr/>
            </a:pPr>
            <a:r>
              <a:rPr lang="en-US" sz="1800" dirty="0" smtClean="0">
                <a:latin typeface="Times New Roman"/>
              </a:rPr>
              <a:t>Q: </a:t>
            </a:r>
            <a:r>
              <a:rPr lang="en-US" dirty="0" smtClean="0">
                <a:latin typeface="Times New Roman"/>
              </a:rPr>
              <a:t>Why were you going there?</a:t>
            </a:r>
          </a:p>
          <a:p>
            <a:pPr>
              <a:defRPr/>
            </a:pPr>
            <a:r>
              <a:rPr lang="en-US" sz="1800" dirty="0" smtClean="0">
                <a:latin typeface="Times New Roman"/>
              </a:rPr>
              <a:t>Q: </a:t>
            </a:r>
            <a:r>
              <a:rPr lang="en-US" dirty="0" smtClean="0">
                <a:latin typeface="Times New Roman"/>
              </a:rPr>
              <a:t>What were you looking at?</a:t>
            </a:r>
          </a:p>
          <a:p>
            <a:pPr>
              <a:defRPr/>
            </a:pPr>
            <a:r>
              <a:rPr lang="en-US" sz="1800" dirty="0" smtClean="0">
                <a:latin typeface="Times New Roman"/>
              </a:rPr>
              <a:t>Q: </a:t>
            </a:r>
            <a:r>
              <a:rPr lang="en-US" dirty="0" smtClean="0">
                <a:latin typeface="Times New Roman"/>
              </a:rPr>
              <a:t>What did you see?</a:t>
            </a:r>
          </a:p>
          <a:p>
            <a:pPr>
              <a:defRPr/>
            </a:pPr>
            <a:r>
              <a:rPr lang="en-US" sz="1800" dirty="0" smtClean="0">
                <a:latin typeface="Times New Roman"/>
              </a:rPr>
              <a:t>Q: </a:t>
            </a:r>
            <a:r>
              <a:rPr lang="en-US" dirty="0" smtClean="0">
                <a:latin typeface="Times New Roman"/>
              </a:rPr>
              <a:t>What was the traffic like?</a:t>
            </a:r>
          </a:p>
          <a:p>
            <a:pPr>
              <a:defRPr/>
            </a:pPr>
            <a:r>
              <a:rPr lang="en-US" dirty="0" smtClean="0">
                <a:latin typeface="Times New Roman"/>
              </a:rPr>
              <a:t>Q: Describe the intersection for me.</a:t>
            </a:r>
          </a:p>
          <a:p>
            <a:pPr>
              <a:defRPr/>
            </a:pPr>
            <a:r>
              <a:rPr lang="en-US" sz="1800" dirty="0" smtClean="0">
                <a:latin typeface="Times New Roman"/>
              </a:rPr>
              <a:t>Q: </a:t>
            </a:r>
            <a:r>
              <a:rPr lang="en-US" dirty="0" smtClean="0">
                <a:latin typeface="Times New Roman"/>
              </a:rPr>
              <a:t>What did you do when you came to the intersection?</a:t>
            </a:r>
          </a:p>
          <a:p>
            <a:pPr>
              <a:defRPr/>
            </a:pPr>
            <a:r>
              <a:rPr lang="en-US" sz="2000" dirty="0" smtClean="0">
                <a:latin typeface="Arial"/>
              </a:rPr>
              <a:t>Q </a:t>
            </a:r>
            <a:r>
              <a:rPr lang="en-US" dirty="0" smtClean="0">
                <a:latin typeface="Times New Roman"/>
              </a:rPr>
              <a:t>When did you </a:t>
            </a:r>
            <a:r>
              <a:rPr lang="en-US" sz="1800" dirty="0" smtClean="0">
                <a:latin typeface="Times New Roman"/>
              </a:rPr>
              <a:t>first </a:t>
            </a:r>
            <a:r>
              <a:rPr lang="en-US" dirty="0" smtClean="0">
                <a:latin typeface="Times New Roman"/>
              </a:rPr>
              <a:t>see the plaintiff?</a:t>
            </a:r>
          </a:p>
          <a:p>
            <a:pPr>
              <a:defRPr/>
            </a:pPr>
            <a:r>
              <a:rPr lang="en-US" sz="1800" dirty="0" smtClean="0">
                <a:latin typeface="Times New Roman"/>
              </a:rPr>
              <a:t>Q: </a:t>
            </a:r>
            <a:r>
              <a:rPr lang="en-US" dirty="0" smtClean="0">
                <a:latin typeface="Times New Roman"/>
              </a:rPr>
              <a:t>Tell me everything that happened after you saw the plaintiff.</a:t>
            </a:r>
          </a:p>
          <a:p>
            <a:pPr>
              <a:defRPr/>
            </a:pPr>
            <a:r>
              <a:rPr lang="en-US" sz="1800" dirty="0" smtClean="0">
                <a:latin typeface="Times New Roman"/>
              </a:rPr>
              <a:t>Q: </a:t>
            </a:r>
            <a:r>
              <a:rPr lang="en-US" dirty="0" smtClean="0">
                <a:latin typeface="Times New Roman"/>
              </a:rPr>
              <a:t>Why did the accident happen?</a:t>
            </a:r>
          </a:p>
          <a:p>
            <a:pPr>
              <a:defRPr/>
            </a:pPr>
            <a:endParaRPr lang="en-US" dirty="0" smtClean="0">
              <a:latin typeface="Times New Roman"/>
            </a:endParaRPr>
          </a:p>
          <a:p>
            <a:pPr>
              <a:defRPr/>
            </a:pPr>
            <a:r>
              <a:rPr lang="en-US" dirty="0" smtClean="0">
                <a:latin typeface="Times New Roman"/>
              </a:rPr>
              <a:t>Using open-ended questions is particularly important when considering how witnesses are often prepared for their depositions. A standard instruction</a:t>
            </a:r>
          </a:p>
          <a:p>
            <a:pPr>
              <a:defRPr/>
            </a:pPr>
            <a:r>
              <a:rPr lang="en-US" dirty="0" smtClean="0">
                <a:latin typeface="Times New Roman"/>
              </a:rPr>
              <a:t>is: "Listen to the question, answer only the question asked, do not volunteer." Open-ended questions do not permit the witness to parse the question and avoid providing information. In effect, the witness is forced to</a:t>
            </a:r>
          </a:p>
          <a:p>
            <a:pPr>
              <a:defRPr/>
            </a:pPr>
            <a:r>
              <a:rPr lang="en-US" dirty="0" smtClean="0">
                <a:latin typeface="Times New Roman"/>
              </a:rPr>
              <a:t>volunteer information.</a:t>
            </a:r>
            <a:endParaRPr lang="en-US" dirty="0"/>
          </a:p>
        </p:txBody>
      </p:sp>
      <p:sp>
        <p:nvSpPr>
          <p:cNvPr id="4" name="Slide Number Placeholder 3"/>
          <p:cNvSpPr>
            <a:spLocks noGrp="1"/>
          </p:cNvSpPr>
          <p:nvPr>
            <p:ph type="sldNum" sz="quarter" idx="5"/>
          </p:nvPr>
        </p:nvSpPr>
        <p:spPr/>
        <p:txBody>
          <a:bodyPr/>
          <a:lstStyle>
            <a:lvl1pPr>
              <a:defRPr>
                <a:solidFill>
                  <a:schemeClr val="tx1"/>
                </a:solidFill>
                <a:latin typeface="Verdana" panose="020B0604030504040204" pitchFamily="34" charset="0"/>
                <a:ea typeface="MS PGothic" panose="020B0600070205080204" pitchFamily="34" charset="-128"/>
              </a:defRPr>
            </a:lvl1pPr>
            <a:lvl2pPr marL="742950" indent="-285750">
              <a:defRPr>
                <a:solidFill>
                  <a:schemeClr val="tx1"/>
                </a:solidFill>
                <a:latin typeface="Verdana" panose="020B0604030504040204" pitchFamily="34" charset="0"/>
                <a:ea typeface="MS PGothic" panose="020B0600070205080204" pitchFamily="34" charset="-128"/>
              </a:defRPr>
            </a:lvl2pPr>
            <a:lvl3pPr marL="1143000" indent="-228600">
              <a:defRPr>
                <a:solidFill>
                  <a:schemeClr val="tx1"/>
                </a:solidFill>
                <a:latin typeface="Verdana" panose="020B0604030504040204" pitchFamily="34" charset="0"/>
                <a:ea typeface="MS PGothic" panose="020B0600070205080204" pitchFamily="34" charset="-128"/>
              </a:defRPr>
            </a:lvl3pPr>
            <a:lvl4pPr marL="1600200" indent="-228600">
              <a:defRPr>
                <a:solidFill>
                  <a:schemeClr val="tx1"/>
                </a:solidFill>
                <a:latin typeface="Verdana" panose="020B0604030504040204" pitchFamily="34" charset="0"/>
                <a:ea typeface="MS PGothic" panose="020B0600070205080204" pitchFamily="34" charset="-128"/>
              </a:defRPr>
            </a:lvl4pPr>
            <a:lvl5pPr marL="2057400" indent="-228600">
              <a:defRPr>
                <a:solidFill>
                  <a:schemeClr val="tx1"/>
                </a:solidFill>
                <a:latin typeface="Verdan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21DF38F0-7067-4A4C-A166-3E8D8CFAAB27}" type="slidenum">
              <a:rPr lang="en-US" altLang="en-US">
                <a:latin typeface="Arial" panose="020B0604020202020204" pitchFamily="34" charset="0"/>
              </a:rPr>
              <a:pPr/>
              <a:t>10</a:t>
            </a:fld>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222625" y="304800"/>
            <a:ext cx="11909425" cy="4724400"/>
            <a:chOff x="-2030" y="192"/>
            <a:chExt cx="7502" cy="2976"/>
          </a:xfrm>
        </p:grpSpPr>
        <p:sp>
          <p:nvSpPr>
            <p:cNvPr id="5" name="Line 3"/>
            <p:cNvSpPr>
              <a:spLocks noChangeShapeType="1"/>
            </p:cNvSpPr>
            <p:nvPr/>
          </p:nvSpPr>
          <p:spPr bwMode="auto">
            <a:xfrm>
              <a:off x="912" y="1584"/>
              <a:ext cx="456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Verdana" charset="0"/>
                <a:ea typeface="ＭＳ Ｐゴシック" charset="0"/>
              </a:endParaRPr>
            </a:p>
          </p:txBody>
        </p:sp>
        <p:sp>
          <p:nvSpPr>
            <p:cNvPr id="6" name="AutoShape 4"/>
            <p:cNvSpPr>
              <a:spLocks noChangeArrowheads="1"/>
            </p:cNvSpPr>
            <p:nvPr/>
          </p:nvSpPr>
          <p:spPr bwMode="auto">
            <a:xfrm>
              <a:off x="-1584" y="864"/>
              <a:ext cx="2304" cy="2304"/>
            </a:xfrm>
            <a:custGeom>
              <a:avLst/>
              <a:gdLst>
                <a:gd name="T0" fmla="*/ 0 w 64000"/>
                <a:gd name="T1" fmla="*/ 0 h 64000"/>
                <a:gd name="T2" fmla="*/ 0 w 64000"/>
                <a:gd name="T3" fmla="*/ 0 h 64000"/>
                <a:gd name="T4" fmla="*/ 0 w 64000"/>
                <a:gd name="T5" fmla="*/ 0 h 64000"/>
                <a:gd name="T6" fmla="*/ 0 w 64000"/>
                <a:gd name="T7" fmla="*/ 0 h 64000"/>
                <a:gd name="T8" fmla="*/ 0 w 64000"/>
                <a:gd name="T9" fmla="*/ 0 h 64000"/>
                <a:gd name="T10" fmla="*/ 0 w 64000"/>
                <a:gd name="T11" fmla="*/ 0 h 64000"/>
                <a:gd name="T12" fmla="*/ 0 w 64000"/>
                <a:gd name="T13" fmla="*/ 0 h 64000"/>
                <a:gd name="T14" fmla="*/ 0 w 64000"/>
                <a:gd name="T15" fmla="*/ 0 h 64000"/>
                <a:gd name="T16" fmla="*/ 0 w 64000"/>
                <a:gd name="T17" fmla="*/ 0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44083 w 64000"/>
                <a:gd name="T28" fmla="*/ -29639 h 64000"/>
                <a:gd name="T29" fmla="*/ 44083 w 64000"/>
                <a:gd name="T30" fmla="*/ 29639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 name="AutoShape 5"/>
            <p:cNvSpPr>
              <a:spLocks noChangeArrowheads="1"/>
            </p:cNvSpPr>
            <p:nvPr/>
          </p:nvSpPr>
          <p:spPr bwMode="auto">
            <a:xfrm>
              <a:off x="-2030" y="192"/>
              <a:ext cx="2544" cy="2544"/>
            </a:xfrm>
            <a:custGeom>
              <a:avLst/>
              <a:gdLst>
                <a:gd name="T0" fmla="*/ 0 w 64000"/>
                <a:gd name="T1" fmla="*/ 0 h 64000"/>
                <a:gd name="T2" fmla="*/ 0 w 64000"/>
                <a:gd name="T3" fmla="*/ 0 h 64000"/>
                <a:gd name="T4" fmla="*/ 0 w 64000"/>
                <a:gd name="T5" fmla="*/ 0 h 64000"/>
                <a:gd name="T6" fmla="*/ 0 w 64000"/>
                <a:gd name="T7" fmla="*/ 0 h 64000"/>
                <a:gd name="T8" fmla="*/ 0 w 64000"/>
                <a:gd name="T9" fmla="*/ 0 h 64000"/>
                <a:gd name="T10" fmla="*/ 0 w 64000"/>
                <a:gd name="T11" fmla="*/ 0 h 64000"/>
                <a:gd name="T12" fmla="*/ 0 w 64000"/>
                <a:gd name="T13" fmla="*/ 0 h 64000"/>
                <a:gd name="T14" fmla="*/ 0 w 64000"/>
                <a:gd name="T15" fmla="*/ 0 h 64000"/>
                <a:gd name="T16" fmla="*/ 0 w 64000"/>
                <a:gd name="T17" fmla="*/ 0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994 w 64000"/>
                <a:gd name="T28" fmla="*/ -25761 h 64000"/>
                <a:gd name="T29" fmla="*/ 50994 w 64000"/>
                <a:gd name="T30" fmla="*/ 25761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sp>
        <p:nvSpPr>
          <p:cNvPr id="122886" name="Rectangle 6"/>
          <p:cNvSpPr>
            <a:spLocks noGrp="1" noChangeArrowheads="1"/>
          </p:cNvSpPr>
          <p:nvPr>
            <p:ph type="ctrTitle"/>
          </p:nvPr>
        </p:nvSpPr>
        <p:spPr>
          <a:xfrm>
            <a:off x="1443038" y="985838"/>
            <a:ext cx="7239000" cy="1444625"/>
          </a:xfrm>
        </p:spPr>
        <p:txBody>
          <a:bodyPr/>
          <a:lstStyle>
            <a:lvl1pPr>
              <a:defRPr sz="4000"/>
            </a:lvl1pPr>
          </a:lstStyle>
          <a:p>
            <a:pPr lvl="0"/>
            <a:r>
              <a:rPr lang="en-US" noProof="0" smtClean="0"/>
              <a:t>Click to edit Master title style</a:t>
            </a:r>
          </a:p>
        </p:txBody>
      </p:sp>
      <p:sp>
        <p:nvSpPr>
          <p:cNvPr id="122887" name="Rectangle 7"/>
          <p:cNvSpPr>
            <a:spLocks noGrp="1" noChangeArrowheads="1"/>
          </p:cNvSpPr>
          <p:nvPr>
            <p:ph type="subTitle" idx="1"/>
          </p:nvPr>
        </p:nvSpPr>
        <p:spPr>
          <a:xfrm>
            <a:off x="1443038" y="3427413"/>
            <a:ext cx="7239000" cy="1752600"/>
          </a:xfrm>
        </p:spPr>
        <p:txBody>
          <a:bodyPr/>
          <a:lstStyle>
            <a:lvl1pPr marL="0" indent="0">
              <a:buFont typeface="Wingdings" charset="0"/>
              <a:buNone/>
              <a:defRPr/>
            </a:lvl1pPr>
          </a:lstStyle>
          <a:p>
            <a:pPr lvl="0"/>
            <a:r>
              <a:rPr lang="en-US" noProof="0" smtClean="0"/>
              <a:t>Click to edit Master subtitle style</a:t>
            </a:r>
          </a:p>
        </p:txBody>
      </p:sp>
      <p:sp>
        <p:nvSpPr>
          <p:cNvPr id="8" name="Rectangle 8"/>
          <p:cNvSpPr>
            <a:spLocks noGrp="1" noChangeArrowheads="1"/>
          </p:cNvSpPr>
          <p:nvPr>
            <p:ph type="dt" sz="half" idx="10"/>
          </p:nvPr>
        </p:nvSpPr>
        <p:spPr/>
        <p:txBody>
          <a:bodyPr/>
          <a:lstStyle>
            <a:lvl1pPr>
              <a:defRPr/>
            </a:lvl1pPr>
          </a:lstStyle>
          <a:p>
            <a:pPr>
              <a:defRPr/>
            </a:pPr>
            <a:fld id="{92CC8D2A-9249-4A7D-A2D4-E81BFC1F81A9}" type="datetime1">
              <a:rPr lang="en-US" altLang="en-US"/>
              <a:pPr>
                <a:defRPr/>
              </a:pPr>
              <a:t>10/23/2017</a:t>
            </a:fld>
            <a:endParaRPr lang="en-US" altLang="en-US"/>
          </a:p>
        </p:txBody>
      </p:sp>
      <p:sp>
        <p:nvSpPr>
          <p:cNvPr id="9" name="Rectangle 9"/>
          <p:cNvSpPr>
            <a:spLocks noGrp="1" noChangeArrowheads="1"/>
          </p:cNvSpPr>
          <p:nvPr>
            <p:ph type="ftr" sz="quarter" idx="11"/>
          </p:nvPr>
        </p:nvSpPr>
        <p:spPr/>
        <p:txBody>
          <a:bodyPr/>
          <a:lstStyle>
            <a:lvl1pPr>
              <a:defRPr/>
            </a:lvl1pPr>
          </a:lstStyle>
          <a:p>
            <a:pPr>
              <a:defRPr/>
            </a:pPr>
            <a:endParaRPr lang="en-US"/>
          </a:p>
        </p:txBody>
      </p:sp>
      <p:sp>
        <p:nvSpPr>
          <p:cNvPr id="10" name="Rectangle 10"/>
          <p:cNvSpPr>
            <a:spLocks noGrp="1" noChangeArrowheads="1"/>
          </p:cNvSpPr>
          <p:nvPr>
            <p:ph type="sldNum" sz="quarter" idx="12"/>
          </p:nvPr>
        </p:nvSpPr>
        <p:spPr/>
        <p:txBody>
          <a:bodyPr/>
          <a:lstStyle>
            <a:lvl1pPr>
              <a:defRPr/>
            </a:lvl1pPr>
          </a:lstStyle>
          <a:p>
            <a:fld id="{AB5A84D0-A963-4984-A0FE-D85AE6EF9302}" type="slidenum">
              <a:rPr lang="en-US" altLang="en-US"/>
              <a:pPr/>
              <a:t>‹#›</a:t>
            </a:fld>
            <a:endParaRPr lang="en-US" altLang="en-US"/>
          </a:p>
        </p:txBody>
      </p:sp>
    </p:spTree>
    <p:extLst>
      <p:ext uri="{BB962C8B-B14F-4D97-AF65-F5344CB8AC3E}">
        <p14:creationId xmlns:p14="http://schemas.microsoft.com/office/powerpoint/2010/main" val="2468997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fld id="{2428391F-0710-4C15-B7B5-743F743CAF11}" type="datetime1">
              <a:rPr lang="en-US" altLang="en-US"/>
              <a:pPr>
                <a:defRPr/>
              </a:pPr>
              <a:t>10/23/2017</a:t>
            </a:fld>
            <a:endParaRPr lang="en-US" alt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fld id="{171C06A7-1073-4771-AF9F-7126159A216C}" type="slidenum">
              <a:rPr lang="en-US" altLang="en-US"/>
              <a:pPr/>
              <a:t>‹#›</a:t>
            </a:fld>
            <a:endParaRPr lang="en-US" altLang="en-US"/>
          </a:p>
        </p:txBody>
      </p:sp>
    </p:spTree>
    <p:extLst>
      <p:ext uri="{BB962C8B-B14F-4D97-AF65-F5344CB8AC3E}">
        <p14:creationId xmlns:p14="http://schemas.microsoft.com/office/powerpoint/2010/main" val="1388201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301625"/>
            <a:ext cx="1827212" cy="56403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70013" y="301625"/>
            <a:ext cx="5334000" cy="56403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fld id="{8583CD15-BF5E-4484-9C74-3B38F2845AFC}" type="datetime1">
              <a:rPr lang="en-US" altLang="en-US"/>
              <a:pPr>
                <a:defRPr/>
              </a:pPr>
              <a:t>10/23/2017</a:t>
            </a:fld>
            <a:endParaRPr lang="en-US" alt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fld id="{3321E1BD-F316-4E77-903D-5B85D2FB7130}" type="slidenum">
              <a:rPr lang="en-US" altLang="en-US"/>
              <a:pPr/>
              <a:t>‹#›</a:t>
            </a:fld>
            <a:endParaRPr lang="en-US" altLang="en-US"/>
          </a:p>
        </p:txBody>
      </p:sp>
    </p:spTree>
    <p:extLst>
      <p:ext uri="{BB962C8B-B14F-4D97-AF65-F5344CB8AC3E}">
        <p14:creationId xmlns:p14="http://schemas.microsoft.com/office/powerpoint/2010/main" val="4160596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fld id="{61D2883A-D8BC-4883-AAD5-B6A04FD779BC}" type="datetime1">
              <a:rPr lang="en-US" altLang="en-US"/>
              <a:pPr>
                <a:defRPr/>
              </a:pPr>
              <a:t>10/23/2017</a:t>
            </a:fld>
            <a:endParaRPr lang="en-US" alt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fld id="{E3E19E3A-BF28-4802-9826-9CA23C1A745C}" type="slidenum">
              <a:rPr lang="en-US" altLang="en-US"/>
              <a:pPr/>
              <a:t>‹#›</a:t>
            </a:fld>
            <a:endParaRPr lang="en-US" altLang="en-US"/>
          </a:p>
        </p:txBody>
      </p:sp>
    </p:spTree>
    <p:extLst>
      <p:ext uri="{BB962C8B-B14F-4D97-AF65-F5344CB8AC3E}">
        <p14:creationId xmlns:p14="http://schemas.microsoft.com/office/powerpoint/2010/main" val="3007756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8"/>
          <p:cNvSpPr>
            <a:spLocks noGrp="1" noChangeArrowheads="1"/>
          </p:cNvSpPr>
          <p:nvPr>
            <p:ph type="dt" sz="half" idx="10"/>
          </p:nvPr>
        </p:nvSpPr>
        <p:spPr>
          <a:ln/>
        </p:spPr>
        <p:txBody>
          <a:bodyPr/>
          <a:lstStyle>
            <a:lvl1pPr>
              <a:defRPr/>
            </a:lvl1pPr>
          </a:lstStyle>
          <a:p>
            <a:pPr>
              <a:defRPr/>
            </a:pPr>
            <a:fld id="{FC4149ED-AC56-482A-AA84-6849EF327034}" type="datetime1">
              <a:rPr lang="en-US" altLang="en-US"/>
              <a:pPr>
                <a:defRPr/>
              </a:pPr>
              <a:t>10/23/2017</a:t>
            </a:fld>
            <a:endParaRPr lang="en-US" alt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fld id="{E254200A-9AD3-40B8-9955-0F54B5A338A2}" type="slidenum">
              <a:rPr lang="en-US" altLang="en-US"/>
              <a:pPr/>
              <a:t>‹#›</a:t>
            </a:fld>
            <a:endParaRPr lang="en-US" altLang="en-US"/>
          </a:p>
        </p:txBody>
      </p:sp>
    </p:spTree>
    <p:extLst>
      <p:ext uri="{BB962C8B-B14F-4D97-AF65-F5344CB8AC3E}">
        <p14:creationId xmlns:p14="http://schemas.microsoft.com/office/powerpoint/2010/main" val="1072443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370013" y="1827213"/>
            <a:ext cx="35798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2225" y="1827213"/>
            <a:ext cx="3581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dt" sz="half" idx="10"/>
          </p:nvPr>
        </p:nvSpPr>
        <p:spPr>
          <a:ln/>
        </p:spPr>
        <p:txBody>
          <a:bodyPr/>
          <a:lstStyle>
            <a:lvl1pPr>
              <a:defRPr/>
            </a:lvl1pPr>
          </a:lstStyle>
          <a:p>
            <a:pPr>
              <a:defRPr/>
            </a:pPr>
            <a:fld id="{92D875F3-10EA-48B4-8A0D-AD5CE19EB3FF}" type="datetime1">
              <a:rPr lang="en-US" altLang="en-US"/>
              <a:pPr>
                <a:defRPr/>
              </a:pPr>
              <a:t>10/23/2017</a:t>
            </a:fld>
            <a:endParaRPr lang="en-US" alt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fld id="{22438AA8-1A59-463C-A858-193D046F33FF}" type="slidenum">
              <a:rPr lang="en-US" altLang="en-US"/>
              <a:pPr/>
              <a:t>‹#›</a:t>
            </a:fld>
            <a:endParaRPr lang="en-US" altLang="en-US"/>
          </a:p>
        </p:txBody>
      </p:sp>
    </p:spTree>
    <p:extLst>
      <p:ext uri="{BB962C8B-B14F-4D97-AF65-F5344CB8AC3E}">
        <p14:creationId xmlns:p14="http://schemas.microsoft.com/office/powerpoint/2010/main" val="1981342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8"/>
          <p:cNvSpPr>
            <a:spLocks noGrp="1" noChangeArrowheads="1"/>
          </p:cNvSpPr>
          <p:nvPr>
            <p:ph type="dt" sz="half" idx="10"/>
          </p:nvPr>
        </p:nvSpPr>
        <p:spPr>
          <a:ln/>
        </p:spPr>
        <p:txBody>
          <a:bodyPr/>
          <a:lstStyle>
            <a:lvl1pPr>
              <a:defRPr/>
            </a:lvl1pPr>
          </a:lstStyle>
          <a:p>
            <a:pPr>
              <a:defRPr/>
            </a:pPr>
            <a:fld id="{B9FCEA49-C0CF-4FE2-B073-9BF8C29510DD}" type="datetime1">
              <a:rPr lang="en-US" altLang="en-US"/>
              <a:pPr>
                <a:defRPr/>
              </a:pPr>
              <a:t>10/23/2017</a:t>
            </a:fld>
            <a:endParaRPr lang="en-US" altLang="en-US"/>
          </a:p>
        </p:txBody>
      </p:sp>
      <p:sp>
        <p:nvSpPr>
          <p:cNvPr id="8" name="Rectangle 9"/>
          <p:cNvSpPr>
            <a:spLocks noGrp="1" noChangeArrowheads="1"/>
          </p:cNvSpPr>
          <p:nvPr>
            <p:ph type="ftr" sz="quarter" idx="11"/>
          </p:nvPr>
        </p:nvSpPr>
        <p:spPr>
          <a:ln/>
        </p:spPr>
        <p:txBody>
          <a:bodyPr/>
          <a:lstStyle>
            <a:lvl1pPr>
              <a:defRPr/>
            </a:lvl1pPr>
          </a:lstStyle>
          <a:p>
            <a:pPr>
              <a:defRPr/>
            </a:pPr>
            <a:endParaRPr lang="en-US"/>
          </a:p>
        </p:txBody>
      </p:sp>
      <p:sp>
        <p:nvSpPr>
          <p:cNvPr id="9" name="Rectangle 10"/>
          <p:cNvSpPr>
            <a:spLocks noGrp="1" noChangeArrowheads="1"/>
          </p:cNvSpPr>
          <p:nvPr>
            <p:ph type="sldNum" sz="quarter" idx="12"/>
          </p:nvPr>
        </p:nvSpPr>
        <p:spPr>
          <a:ln/>
        </p:spPr>
        <p:txBody>
          <a:bodyPr/>
          <a:lstStyle>
            <a:lvl1pPr>
              <a:defRPr/>
            </a:lvl1pPr>
          </a:lstStyle>
          <a:p>
            <a:fld id="{1C323054-8713-4F77-A347-69A4C83B3066}" type="slidenum">
              <a:rPr lang="en-US" altLang="en-US"/>
              <a:pPr/>
              <a:t>‹#›</a:t>
            </a:fld>
            <a:endParaRPr lang="en-US" altLang="en-US"/>
          </a:p>
        </p:txBody>
      </p:sp>
    </p:spTree>
    <p:extLst>
      <p:ext uri="{BB962C8B-B14F-4D97-AF65-F5344CB8AC3E}">
        <p14:creationId xmlns:p14="http://schemas.microsoft.com/office/powerpoint/2010/main" val="2887037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8"/>
          <p:cNvSpPr>
            <a:spLocks noGrp="1" noChangeArrowheads="1"/>
          </p:cNvSpPr>
          <p:nvPr>
            <p:ph type="dt" sz="half" idx="10"/>
          </p:nvPr>
        </p:nvSpPr>
        <p:spPr>
          <a:ln/>
        </p:spPr>
        <p:txBody>
          <a:bodyPr/>
          <a:lstStyle>
            <a:lvl1pPr>
              <a:defRPr/>
            </a:lvl1pPr>
          </a:lstStyle>
          <a:p>
            <a:pPr>
              <a:defRPr/>
            </a:pPr>
            <a:fld id="{7B78F2D5-A35F-4232-9E27-56281A8520CC}" type="datetime1">
              <a:rPr lang="en-US" altLang="en-US"/>
              <a:pPr>
                <a:defRPr/>
              </a:pPr>
              <a:t>10/23/2017</a:t>
            </a:fld>
            <a:endParaRPr lang="en-US" altLang="en-US"/>
          </a:p>
        </p:txBody>
      </p:sp>
      <p:sp>
        <p:nvSpPr>
          <p:cNvPr id="4" name="Rectangle 9"/>
          <p:cNvSpPr>
            <a:spLocks noGrp="1" noChangeArrowheads="1"/>
          </p:cNvSpPr>
          <p:nvPr>
            <p:ph type="ftr" sz="quarter" idx="11"/>
          </p:nvPr>
        </p:nvSpPr>
        <p:spPr>
          <a:ln/>
        </p:spPr>
        <p:txBody>
          <a:bodyPr/>
          <a:lstStyle>
            <a:lvl1pPr>
              <a:defRPr/>
            </a:lvl1pPr>
          </a:lstStyle>
          <a:p>
            <a:pPr>
              <a:defRPr/>
            </a:pPr>
            <a:endParaRPr lang="en-US"/>
          </a:p>
        </p:txBody>
      </p:sp>
      <p:sp>
        <p:nvSpPr>
          <p:cNvPr id="5" name="Rectangle 10"/>
          <p:cNvSpPr>
            <a:spLocks noGrp="1" noChangeArrowheads="1"/>
          </p:cNvSpPr>
          <p:nvPr>
            <p:ph type="sldNum" sz="quarter" idx="12"/>
          </p:nvPr>
        </p:nvSpPr>
        <p:spPr>
          <a:ln/>
        </p:spPr>
        <p:txBody>
          <a:bodyPr/>
          <a:lstStyle>
            <a:lvl1pPr>
              <a:defRPr/>
            </a:lvl1pPr>
          </a:lstStyle>
          <a:p>
            <a:fld id="{89A9A169-17EA-4BF6-B976-0CC287A9C041}" type="slidenum">
              <a:rPr lang="en-US" altLang="en-US"/>
              <a:pPr/>
              <a:t>‹#›</a:t>
            </a:fld>
            <a:endParaRPr lang="en-US" altLang="en-US"/>
          </a:p>
        </p:txBody>
      </p:sp>
    </p:spTree>
    <p:extLst>
      <p:ext uri="{BB962C8B-B14F-4D97-AF65-F5344CB8AC3E}">
        <p14:creationId xmlns:p14="http://schemas.microsoft.com/office/powerpoint/2010/main" val="1395471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fld id="{879F4593-442C-4B21-8196-3B68EEC29CF1}" type="datetime1">
              <a:rPr lang="en-US" altLang="en-US"/>
              <a:pPr>
                <a:defRPr/>
              </a:pPr>
              <a:t>10/23/2017</a:t>
            </a:fld>
            <a:endParaRPr lang="en-US" altLang="en-US"/>
          </a:p>
        </p:txBody>
      </p:sp>
      <p:sp>
        <p:nvSpPr>
          <p:cNvPr id="3" name="Rectangle 9"/>
          <p:cNvSpPr>
            <a:spLocks noGrp="1" noChangeArrowheads="1"/>
          </p:cNvSpPr>
          <p:nvPr>
            <p:ph type="ftr" sz="quarter" idx="11"/>
          </p:nvPr>
        </p:nvSpPr>
        <p:spPr>
          <a:ln/>
        </p:spPr>
        <p:txBody>
          <a:bodyPr/>
          <a:lstStyle>
            <a:lvl1pPr>
              <a:defRPr/>
            </a:lvl1pPr>
          </a:lstStyle>
          <a:p>
            <a:pPr>
              <a:defRPr/>
            </a:pPr>
            <a:endParaRPr lang="en-US"/>
          </a:p>
        </p:txBody>
      </p:sp>
      <p:sp>
        <p:nvSpPr>
          <p:cNvPr id="4" name="Rectangle 10"/>
          <p:cNvSpPr>
            <a:spLocks noGrp="1" noChangeArrowheads="1"/>
          </p:cNvSpPr>
          <p:nvPr>
            <p:ph type="sldNum" sz="quarter" idx="12"/>
          </p:nvPr>
        </p:nvSpPr>
        <p:spPr>
          <a:ln/>
        </p:spPr>
        <p:txBody>
          <a:bodyPr/>
          <a:lstStyle>
            <a:lvl1pPr>
              <a:defRPr/>
            </a:lvl1pPr>
          </a:lstStyle>
          <a:p>
            <a:fld id="{3E2F2132-F8D1-4A7B-9DA7-1E83FB35D1D0}" type="slidenum">
              <a:rPr lang="en-US" altLang="en-US"/>
              <a:pPr/>
              <a:t>‹#›</a:t>
            </a:fld>
            <a:endParaRPr lang="en-US" altLang="en-US"/>
          </a:p>
        </p:txBody>
      </p:sp>
    </p:spTree>
    <p:extLst>
      <p:ext uri="{BB962C8B-B14F-4D97-AF65-F5344CB8AC3E}">
        <p14:creationId xmlns:p14="http://schemas.microsoft.com/office/powerpoint/2010/main" val="24515259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fld id="{E8B4143D-C782-4593-9D5D-30EF60B3C3F3}" type="datetime1">
              <a:rPr lang="en-US" altLang="en-US"/>
              <a:pPr>
                <a:defRPr/>
              </a:pPr>
              <a:t>10/23/2017</a:t>
            </a:fld>
            <a:endParaRPr lang="en-US" alt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fld id="{B287A95C-1E85-4EA1-A536-546E7501C7CA}" type="slidenum">
              <a:rPr lang="en-US" altLang="en-US"/>
              <a:pPr/>
              <a:t>‹#›</a:t>
            </a:fld>
            <a:endParaRPr lang="en-US" altLang="en-US"/>
          </a:p>
        </p:txBody>
      </p:sp>
    </p:spTree>
    <p:extLst>
      <p:ext uri="{BB962C8B-B14F-4D97-AF65-F5344CB8AC3E}">
        <p14:creationId xmlns:p14="http://schemas.microsoft.com/office/powerpoint/2010/main" val="2660076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fld id="{2A0D6346-985E-4BAE-9BEC-F3123BA71867}" type="datetime1">
              <a:rPr lang="en-US" altLang="en-US"/>
              <a:pPr>
                <a:defRPr/>
              </a:pPr>
              <a:t>10/23/2017</a:t>
            </a:fld>
            <a:endParaRPr lang="en-US" alt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fld id="{CA945B17-5F20-40B6-B738-D64F6DD02CC7}" type="slidenum">
              <a:rPr lang="en-US" altLang="en-US"/>
              <a:pPr/>
              <a:t>‹#›</a:t>
            </a:fld>
            <a:endParaRPr lang="en-US" altLang="en-US"/>
          </a:p>
        </p:txBody>
      </p:sp>
    </p:spTree>
    <p:extLst>
      <p:ext uri="{BB962C8B-B14F-4D97-AF65-F5344CB8AC3E}">
        <p14:creationId xmlns:p14="http://schemas.microsoft.com/office/powerpoint/2010/main" val="904663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3238500" y="0"/>
            <a:ext cx="11925300" cy="3810000"/>
            <a:chOff x="-2040" y="0"/>
            <a:chExt cx="7512" cy="2400"/>
          </a:xfrm>
        </p:grpSpPr>
        <p:sp>
          <p:nvSpPr>
            <p:cNvPr id="1032" name="AutoShape 3"/>
            <p:cNvSpPr>
              <a:spLocks noChangeArrowheads="1"/>
            </p:cNvSpPr>
            <p:nvPr/>
          </p:nvSpPr>
          <p:spPr bwMode="auto">
            <a:xfrm>
              <a:off x="-2040" y="432"/>
              <a:ext cx="2592" cy="1968"/>
            </a:xfrm>
            <a:custGeom>
              <a:avLst/>
              <a:gdLst>
                <a:gd name="T0" fmla="*/ 0 w 64000"/>
                <a:gd name="T1" fmla="*/ 0 h 64000"/>
                <a:gd name="T2" fmla="*/ 0 w 64000"/>
                <a:gd name="T3" fmla="*/ 0 h 64000"/>
                <a:gd name="T4" fmla="*/ 0 w 64000"/>
                <a:gd name="T5" fmla="*/ 0 h 64000"/>
                <a:gd name="T6" fmla="*/ 0 w 64000"/>
                <a:gd name="T7" fmla="*/ 0 h 64000"/>
                <a:gd name="T8" fmla="*/ 0 w 64000"/>
                <a:gd name="T9" fmla="*/ 0 h 64000"/>
                <a:gd name="T10" fmla="*/ 0 w 64000"/>
                <a:gd name="T11" fmla="*/ 0 h 64000"/>
                <a:gd name="T12" fmla="*/ 0 w 64000"/>
                <a:gd name="T13" fmla="*/ 0 h 64000"/>
                <a:gd name="T14" fmla="*/ 0 w 64000"/>
                <a:gd name="T15" fmla="*/ 0 h 64000"/>
                <a:gd name="T16" fmla="*/ 0 w 64000"/>
                <a:gd name="T17" fmla="*/ 0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296 w 64000"/>
                <a:gd name="T28" fmla="*/ -26244 h 64000"/>
                <a:gd name="T29" fmla="*/ 50296 w 64000"/>
                <a:gd name="T30" fmla="*/ 26244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33" name="AutoShape 4"/>
            <p:cNvSpPr>
              <a:spLocks noChangeArrowheads="1"/>
            </p:cNvSpPr>
            <p:nvPr/>
          </p:nvSpPr>
          <p:spPr bwMode="auto">
            <a:xfrm>
              <a:off x="-1528" y="0"/>
              <a:ext cx="1949" cy="1987"/>
            </a:xfrm>
            <a:custGeom>
              <a:avLst/>
              <a:gdLst>
                <a:gd name="T0" fmla="*/ 0 w 64000"/>
                <a:gd name="T1" fmla="*/ 0 h 64000"/>
                <a:gd name="T2" fmla="*/ 0 w 64000"/>
                <a:gd name="T3" fmla="*/ 0 h 64000"/>
                <a:gd name="T4" fmla="*/ 0 w 64000"/>
                <a:gd name="T5" fmla="*/ 0 h 64000"/>
                <a:gd name="T6" fmla="*/ 0 w 64000"/>
                <a:gd name="T7" fmla="*/ 0 h 64000"/>
                <a:gd name="T8" fmla="*/ 0 w 64000"/>
                <a:gd name="T9" fmla="*/ 0 h 64000"/>
                <a:gd name="T10" fmla="*/ 0 w 64000"/>
                <a:gd name="T11" fmla="*/ 0 h 64000"/>
                <a:gd name="T12" fmla="*/ 0 w 64000"/>
                <a:gd name="T13" fmla="*/ 0 h 64000"/>
                <a:gd name="T14" fmla="*/ 0 w 64000"/>
                <a:gd name="T15" fmla="*/ 0 h 64000"/>
                <a:gd name="T16" fmla="*/ 0 w 64000"/>
                <a:gd name="T17" fmla="*/ 0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077 w 64000"/>
                <a:gd name="T28" fmla="*/ -26412 h 64000"/>
                <a:gd name="T29" fmla="*/ 50077 w 64000"/>
                <a:gd name="T30" fmla="*/ 26412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21861" name="Line 5"/>
            <p:cNvSpPr>
              <a:spLocks noChangeShapeType="1"/>
            </p:cNvSpPr>
            <p:nvPr/>
          </p:nvSpPr>
          <p:spPr bwMode="auto">
            <a:xfrm>
              <a:off x="864" y="960"/>
              <a:ext cx="460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Verdana" charset="0"/>
                <a:ea typeface="ＭＳ Ｐゴシック" charset="0"/>
              </a:endParaRPr>
            </a:p>
          </p:txBody>
        </p:sp>
      </p:grpSp>
      <p:sp>
        <p:nvSpPr>
          <p:cNvPr id="121862" name="Rectangle 6"/>
          <p:cNvSpPr>
            <a:spLocks noGrp="1" noChangeArrowheads="1"/>
          </p:cNvSpPr>
          <p:nvPr>
            <p:ph type="title"/>
          </p:nvPr>
        </p:nvSpPr>
        <p:spPr bwMode="auto">
          <a:xfrm>
            <a:off x="1370013" y="301625"/>
            <a:ext cx="7313612"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21863" name="Rectangle 7"/>
          <p:cNvSpPr>
            <a:spLocks noGrp="1" noChangeArrowheads="1"/>
          </p:cNvSpPr>
          <p:nvPr>
            <p:ph type="body" idx="1"/>
          </p:nvPr>
        </p:nvSpPr>
        <p:spPr bwMode="auto">
          <a:xfrm>
            <a:off x="1370013" y="1827213"/>
            <a:ext cx="7313612"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1864" name="Rectangle 8"/>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fld id="{C0525D65-E20A-4EC1-8948-02046086D188}" type="datetime1">
              <a:rPr lang="en-US" altLang="en-US"/>
              <a:pPr>
                <a:defRPr/>
              </a:pPr>
              <a:t>10/23/2017</a:t>
            </a:fld>
            <a:endParaRPr lang="en-US" altLang="en-US"/>
          </a:p>
        </p:txBody>
      </p:sp>
      <p:sp>
        <p:nvSpPr>
          <p:cNvPr id="121865" name="Rectangle 9"/>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b" anchorCtr="0" compatLnSpc="1">
            <a:prstTxWarp prst="textNoShape">
              <a:avLst/>
            </a:prstTxWarp>
          </a:bodyPr>
          <a:lstStyle>
            <a:lvl1pPr algn="ctr" eaLnBrk="1" hangingPunct="1">
              <a:defRPr sz="1200">
                <a:latin typeface="Verdana" charset="0"/>
                <a:ea typeface="ＭＳ Ｐゴシック" charset="0"/>
                <a:cs typeface="+mn-cs"/>
              </a:defRPr>
            </a:lvl1pPr>
          </a:lstStyle>
          <a:p>
            <a:pPr>
              <a:defRPr/>
            </a:pPr>
            <a:endParaRPr lang="en-US"/>
          </a:p>
        </p:txBody>
      </p:sp>
      <p:sp>
        <p:nvSpPr>
          <p:cNvPr id="121866" name="Rectangle 10"/>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b" anchorCtr="0" compatLnSpc="1">
            <a:prstTxWarp prst="textNoShape">
              <a:avLst/>
            </a:prstTxWarp>
          </a:bodyPr>
          <a:lstStyle>
            <a:lvl1pPr algn="r" eaLnBrk="1" hangingPunct="1">
              <a:defRPr sz="1200"/>
            </a:lvl1pPr>
          </a:lstStyle>
          <a:p>
            <a:fld id="{5323EA4E-C2FE-4E24-B8EE-387A07413A3C}"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34" r:id="rId2"/>
    <p:sldLayoutId id="2147483835" r:id="rId3"/>
    <p:sldLayoutId id="2147483836" r:id="rId4"/>
    <p:sldLayoutId id="2147483837" r:id="rId5"/>
    <p:sldLayoutId id="2147483838" r:id="rId6"/>
    <p:sldLayoutId id="2147483839" r:id="rId7"/>
    <p:sldLayoutId id="2147483840" r:id="rId8"/>
    <p:sldLayoutId id="2147483841" r:id="rId9"/>
    <p:sldLayoutId id="2147483842" r:id="rId10"/>
    <p:sldLayoutId id="2147483843" r:id="rId11"/>
  </p:sldLayoutIdLst>
  <p:hf hdr="0" ftr="0" dt="0"/>
  <p:txStyles>
    <p:titleStyle>
      <a:lvl1pPr algn="l" rtl="0" eaLnBrk="0" fontAlgn="base" hangingPunct="0">
        <a:spcBef>
          <a:spcPct val="0"/>
        </a:spcBef>
        <a:spcAft>
          <a:spcPct val="0"/>
        </a:spcAft>
        <a:defRPr sz="3600">
          <a:solidFill>
            <a:schemeClr val="tx2"/>
          </a:solidFill>
          <a:latin typeface="+mj-lt"/>
          <a:ea typeface="MS PGothic" pitchFamily="34" charset="-128"/>
          <a:cs typeface="ＭＳ Ｐゴシック" charset="0"/>
        </a:defRPr>
      </a:lvl1pPr>
      <a:lvl2pPr algn="l" rtl="0" eaLnBrk="0" fontAlgn="base" hangingPunct="0">
        <a:spcBef>
          <a:spcPct val="0"/>
        </a:spcBef>
        <a:spcAft>
          <a:spcPct val="0"/>
        </a:spcAft>
        <a:defRPr sz="3600">
          <a:solidFill>
            <a:schemeClr val="tx2"/>
          </a:solidFill>
          <a:latin typeface="Arial" charset="0"/>
          <a:ea typeface="MS PGothic" pitchFamily="34" charset="-128"/>
          <a:cs typeface="ＭＳ Ｐゴシック" charset="0"/>
        </a:defRPr>
      </a:lvl2pPr>
      <a:lvl3pPr algn="l" rtl="0" eaLnBrk="0" fontAlgn="base" hangingPunct="0">
        <a:spcBef>
          <a:spcPct val="0"/>
        </a:spcBef>
        <a:spcAft>
          <a:spcPct val="0"/>
        </a:spcAft>
        <a:defRPr sz="3600">
          <a:solidFill>
            <a:schemeClr val="tx2"/>
          </a:solidFill>
          <a:latin typeface="Arial" charset="0"/>
          <a:ea typeface="MS PGothic" pitchFamily="34" charset="-128"/>
          <a:cs typeface="ＭＳ Ｐゴシック" charset="0"/>
        </a:defRPr>
      </a:lvl3pPr>
      <a:lvl4pPr algn="l" rtl="0" eaLnBrk="0" fontAlgn="base" hangingPunct="0">
        <a:spcBef>
          <a:spcPct val="0"/>
        </a:spcBef>
        <a:spcAft>
          <a:spcPct val="0"/>
        </a:spcAft>
        <a:defRPr sz="3600">
          <a:solidFill>
            <a:schemeClr val="tx2"/>
          </a:solidFill>
          <a:latin typeface="Arial" charset="0"/>
          <a:ea typeface="MS PGothic" pitchFamily="34" charset="-128"/>
          <a:cs typeface="ＭＳ Ｐゴシック" charset="0"/>
        </a:defRPr>
      </a:lvl4pPr>
      <a:lvl5pPr algn="l" rtl="0" eaLnBrk="0" fontAlgn="base" hangingPunct="0">
        <a:spcBef>
          <a:spcPct val="0"/>
        </a:spcBef>
        <a:spcAft>
          <a:spcPct val="0"/>
        </a:spcAft>
        <a:defRPr sz="3600">
          <a:solidFill>
            <a:schemeClr val="tx2"/>
          </a:solidFill>
          <a:latin typeface="Arial" charset="0"/>
          <a:ea typeface="MS PGothic" pitchFamily="34" charset="-128"/>
          <a:cs typeface="ＭＳ Ｐゴシック" charset="0"/>
        </a:defRPr>
      </a:lvl5pPr>
      <a:lvl6pPr marL="457200" algn="l" rtl="0" fontAlgn="base">
        <a:spcBef>
          <a:spcPct val="0"/>
        </a:spcBef>
        <a:spcAft>
          <a:spcPct val="0"/>
        </a:spcAft>
        <a:defRPr sz="3600">
          <a:solidFill>
            <a:schemeClr val="tx2"/>
          </a:solidFill>
          <a:latin typeface="Arial" charset="0"/>
          <a:ea typeface="ＭＳ Ｐゴシック" charset="0"/>
        </a:defRPr>
      </a:lvl6pPr>
      <a:lvl7pPr marL="914400" algn="l" rtl="0" fontAlgn="base">
        <a:spcBef>
          <a:spcPct val="0"/>
        </a:spcBef>
        <a:spcAft>
          <a:spcPct val="0"/>
        </a:spcAft>
        <a:defRPr sz="3600">
          <a:solidFill>
            <a:schemeClr val="tx2"/>
          </a:solidFill>
          <a:latin typeface="Arial" charset="0"/>
          <a:ea typeface="ＭＳ Ｐゴシック" charset="0"/>
        </a:defRPr>
      </a:lvl7pPr>
      <a:lvl8pPr marL="1371600" algn="l" rtl="0" fontAlgn="base">
        <a:spcBef>
          <a:spcPct val="0"/>
        </a:spcBef>
        <a:spcAft>
          <a:spcPct val="0"/>
        </a:spcAft>
        <a:defRPr sz="3600">
          <a:solidFill>
            <a:schemeClr val="tx2"/>
          </a:solidFill>
          <a:latin typeface="Arial" charset="0"/>
          <a:ea typeface="ＭＳ Ｐゴシック" charset="0"/>
        </a:defRPr>
      </a:lvl8pPr>
      <a:lvl9pPr marL="1828800" algn="l" rtl="0" fontAlgn="base">
        <a:spcBef>
          <a:spcPct val="0"/>
        </a:spcBef>
        <a:spcAft>
          <a:spcPct val="0"/>
        </a:spcAft>
        <a:defRPr sz="3600">
          <a:solidFill>
            <a:schemeClr val="tx2"/>
          </a:solidFill>
          <a:latin typeface="Arial" charset="0"/>
          <a:ea typeface="ＭＳ Ｐゴシック" charset="0"/>
        </a:defRPr>
      </a:lvl9pPr>
    </p:titleStyle>
    <p:body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
        <a:defRPr sz="2900">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lr>
          <a:schemeClr val="accent2"/>
        </a:buClr>
        <a:buSzPct val="70000"/>
        <a:buFont typeface="Wingdings" panose="05000000000000000000" pitchFamily="2" charset="2"/>
        <a:buChar char="l"/>
        <a:defRPr sz="2500">
          <a:solidFill>
            <a:schemeClr val="tx1"/>
          </a:solidFill>
          <a:latin typeface="+mn-lt"/>
          <a:ea typeface="MS PGothic" pitchFamily="34" charset="-128"/>
        </a:defRPr>
      </a:lvl2pPr>
      <a:lvl3pPr marL="1143000" indent="-228600" algn="l" rtl="0" eaLnBrk="0" fontAlgn="base" hangingPunct="0">
        <a:spcBef>
          <a:spcPct val="20000"/>
        </a:spcBef>
        <a:spcAft>
          <a:spcPct val="0"/>
        </a:spcAft>
        <a:buClr>
          <a:schemeClr val="tx2"/>
        </a:buClr>
        <a:buSzPct val="65000"/>
        <a:buFont typeface="Wingdings" panose="05000000000000000000" pitchFamily="2" charset="2"/>
        <a:buChar char="¡"/>
        <a:defRPr sz="2200">
          <a:solidFill>
            <a:schemeClr val="tx1"/>
          </a:solidFill>
          <a:latin typeface="+mn-lt"/>
          <a:ea typeface="MS PGothic" pitchFamily="34" charset="-128"/>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l"/>
        <a:defRPr sz="1900">
          <a:solidFill>
            <a:schemeClr val="tx1"/>
          </a:solidFill>
          <a:latin typeface="+mn-lt"/>
          <a:ea typeface="MS PGothic" pitchFamily="34" charset="-128"/>
        </a:defRPr>
      </a:lvl4pPr>
      <a:lvl5pPr marL="2057400" indent="-228600" algn="l" rtl="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mn-lt"/>
          <a:ea typeface="MS PGothic" pitchFamily="34" charset="-128"/>
        </a:defRPr>
      </a:lvl5pPr>
      <a:lvl6pPr marL="2514600" indent="-228600" algn="l" rtl="0" fontAlgn="base">
        <a:spcBef>
          <a:spcPct val="20000"/>
        </a:spcBef>
        <a:spcAft>
          <a:spcPct val="0"/>
        </a:spcAft>
        <a:buClr>
          <a:schemeClr val="tx2"/>
        </a:buClr>
        <a:buSzPct val="60000"/>
        <a:buFont typeface="Wingdings" charset="0"/>
        <a:buChar char="¡"/>
        <a:defRPr sz="1900">
          <a:solidFill>
            <a:schemeClr val="tx1"/>
          </a:solidFill>
          <a:latin typeface="+mn-lt"/>
          <a:ea typeface="+mn-ea"/>
        </a:defRPr>
      </a:lvl6pPr>
      <a:lvl7pPr marL="2971800" indent="-228600" algn="l" rtl="0" fontAlgn="base">
        <a:spcBef>
          <a:spcPct val="20000"/>
        </a:spcBef>
        <a:spcAft>
          <a:spcPct val="0"/>
        </a:spcAft>
        <a:buClr>
          <a:schemeClr val="tx2"/>
        </a:buClr>
        <a:buSzPct val="60000"/>
        <a:buFont typeface="Wingdings" charset="0"/>
        <a:buChar char="¡"/>
        <a:defRPr sz="1900">
          <a:solidFill>
            <a:schemeClr val="tx1"/>
          </a:solidFill>
          <a:latin typeface="+mn-lt"/>
          <a:ea typeface="+mn-ea"/>
        </a:defRPr>
      </a:lvl7pPr>
      <a:lvl8pPr marL="3429000" indent="-228600" algn="l" rtl="0" fontAlgn="base">
        <a:spcBef>
          <a:spcPct val="20000"/>
        </a:spcBef>
        <a:spcAft>
          <a:spcPct val="0"/>
        </a:spcAft>
        <a:buClr>
          <a:schemeClr val="tx2"/>
        </a:buClr>
        <a:buSzPct val="60000"/>
        <a:buFont typeface="Wingdings" charset="0"/>
        <a:buChar char="¡"/>
        <a:defRPr sz="1900">
          <a:solidFill>
            <a:schemeClr val="tx1"/>
          </a:solidFill>
          <a:latin typeface="+mn-lt"/>
          <a:ea typeface="+mn-ea"/>
        </a:defRPr>
      </a:lvl8pPr>
      <a:lvl9pPr marL="3886200" indent="-228600" algn="l" rtl="0" fontAlgn="base">
        <a:spcBef>
          <a:spcPct val="20000"/>
        </a:spcBef>
        <a:spcAft>
          <a:spcPct val="0"/>
        </a:spcAft>
        <a:buClr>
          <a:schemeClr val="tx2"/>
        </a:buClr>
        <a:buSzPct val="60000"/>
        <a:buFont typeface="Wingdings" charset="0"/>
        <a:buChar char="¡"/>
        <a:defRPr sz="19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p:cNvSpPr>
            <a:spLocks noGrp="1" noChangeArrowheads="1"/>
          </p:cNvSpPr>
          <p:nvPr>
            <p:ph type="sldNum" sz="quarter" idx="12"/>
          </p:nvPr>
        </p:nvSpPr>
        <p:spPr/>
        <p:txBody>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ea typeface="MS PGothic" panose="020B0600070205080204" pitchFamily="34" charset="-128"/>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ea typeface="MS PGothic" panose="020B0600070205080204" pitchFamily="34" charset="-128"/>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ea typeface="MS PGothic" panose="020B0600070205080204" pitchFamily="34" charset="-128"/>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ea typeface="MS PGothic" panose="020B0600070205080204" pitchFamily="34" charset="-128"/>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9pPr>
          </a:lstStyle>
          <a:p>
            <a:pPr>
              <a:spcBef>
                <a:spcPct val="0"/>
              </a:spcBef>
              <a:buClrTx/>
              <a:buSzTx/>
              <a:buFontTx/>
              <a:buNone/>
            </a:pPr>
            <a:fld id="{8455D1DA-009E-4518-8048-FD076F3B20D7}" type="slidenum">
              <a:rPr lang="en-US" altLang="en-US" sz="1200"/>
              <a:pPr>
                <a:spcBef>
                  <a:spcPct val="0"/>
                </a:spcBef>
                <a:buClrTx/>
                <a:buSzTx/>
                <a:buFontTx/>
                <a:buNone/>
              </a:pPr>
              <a:t>1</a:t>
            </a:fld>
            <a:endParaRPr lang="en-US" altLang="en-US" sz="1200"/>
          </a:p>
        </p:txBody>
      </p:sp>
      <p:sp>
        <p:nvSpPr>
          <p:cNvPr id="86020" name="Rectangle 4"/>
          <p:cNvSpPr>
            <a:spLocks noGrp="1" noChangeArrowheads="1"/>
          </p:cNvSpPr>
          <p:nvPr>
            <p:ph type="ctrTitle"/>
          </p:nvPr>
        </p:nvSpPr>
        <p:spPr>
          <a:xfrm>
            <a:off x="1443038" y="609600"/>
            <a:ext cx="7239000" cy="1820863"/>
          </a:xfrm>
        </p:spPr>
        <p:txBody>
          <a:bodyPr/>
          <a:lstStyle/>
          <a:p>
            <a:pPr eaLnBrk="1" hangingPunct="1">
              <a:defRPr/>
            </a:pPr>
            <a:r>
              <a:rPr lang="en-US" altLang="en-US" smtClean="0"/>
              <a:t>Taking Depositions</a:t>
            </a:r>
            <a:br>
              <a:rPr lang="en-US" altLang="en-US" smtClean="0"/>
            </a:br>
            <a:r>
              <a:rPr lang="en-US" altLang="en-US" smtClean="0"/>
              <a:t>“The Top of the Funnel”</a:t>
            </a:r>
          </a:p>
        </p:txBody>
      </p:sp>
      <p:sp>
        <p:nvSpPr>
          <p:cNvPr id="86021" name="Rectangle 5"/>
          <p:cNvSpPr>
            <a:spLocks noGrp="1" noChangeArrowheads="1"/>
          </p:cNvSpPr>
          <p:nvPr>
            <p:ph type="subTitle" idx="1"/>
          </p:nvPr>
        </p:nvSpPr>
        <p:spPr/>
        <p:txBody>
          <a:bodyPr/>
          <a:lstStyle/>
          <a:p>
            <a:pPr algn="r" eaLnBrk="1" hangingPunct="1">
              <a:lnSpc>
                <a:spcPct val="80000"/>
              </a:lnSpc>
              <a:defRPr/>
            </a:pPr>
            <a:endParaRPr lang="en-US" sz="900" dirty="0" smtClean="0">
              <a:ea typeface="+mn-ea"/>
              <a:cs typeface="+mn-cs"/>
            </a:endParaRPr>
          </a:p>
          <a:p>
            <a:pPr algn="r" eaLnBrk="1" hangingPunct="1">
              <a:lnSpc>
                <a:spcPct val="80000"/>
              </a:lnSpc>
              <a:defRPr/>
            </a:pPr>
            <a:endParaRPr lang="en-US" sz="900" dirty="0" smtClean="0">
              <a:ea typeface="+mn-ea"/>
              <a:cs typeface="+mn-cs"/>
            </a:endParaRPr>
          </a:p>
          <a:p>
            <a:pPr algn="r" eaLnBrk="1" hangingPunct="1">
              <a:lnSpc>
                <a:spcPct val="80000"/>
              </a:lnSpc>
              <a:defRPr/>
            </a:pPr>
            <a:endParaRPr lang="en-US" sz="900" dirty="0" smtClean="0">
              <a:ea typeface="+mn-ea"/>
              <a:cs typeface="+mn-cs"/>
            </a:endParaRPr>
          </a:p>
          <a:p>
            <a:pPr algn="r" eaLnBrk="1" hangingPunct="1">
              <a:lnSpc>
                <a:spcPct val="80000"/>
              </a:lnSpc>
              <a:defRPr/>
            </a:pPr>
            <a:endParaRPr lang="en-US" sz="1300" dirty="0" smtClean="0">
              <a:ea typeface="+mn-ea"/>
              <a:cs typeface="+mn-cs"/>
            </a:endParaRPr>
          </a:p>
          <a:p>
            <a:pPr algn="r" eaLnBrk="1" hangingPunct="1">
              <a:lnSpc>
                <a:spcPct val="80000"/>
              </a:lnSpc>
              <a:defRPr/>
            </a:pPr>
            <a:r>
              <a:rPr lang="en-US" sz="2700" dirty="0" smtClean="0">
                <a:ea typeface="+mn-ea"/>
                <a:cs typeface="+mn-cs"/>
              </a:rPr>
              <a:t>J. Richard Ratcliffe, Esq.</a:t>
            </a:r>
          </a:p>
          <a:p>
            <a:pPr algn="r" eaLnBrk="1" hangingPunct="1">
              <a:lnSpc>
                <a:spcPct val="80000"/>
              </a:lnSpc>
              <a:defRPr/>
            </a:pPr>
            <a:endParaRPr lang="en-US" sz="1200" dirty="0" smtClean="0">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ea typeface="MS PGothic" panose="020B0600070205080204" pitchFamily="34" charset="-128"/>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ea typeface="MS PGothic" panose="020B0600070205080204" pitchFamily="34" charset="-128"/>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ea typeface="MS PGothic" panose="020B0600070205080204" pitchFamily="34" charset="-128"/>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ea typeface="MS PGothic" panose="020B0600070205080204" pitchFamily="34" charset="-128"/>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9pPr>
          </a:lstStyle>
          <a:p>
            <a:pPr>
              <a:spcBef>
                <a:spcPct val="0"/>
              </a:spcBef>
              <a:buClrTx/>
              <a:buSzTx/>
              <a:buFontTx/>
              <a:buNone/>
            </a:pPr>
            <a:fld id="{8AC75D91-9CDD-4EA8-9B5A-7BB59576BA0F}" type="slidenum">
              <a:rPr lang="en-US" altLang="en-US" sz="1200"/>
              <a:pPr>
                <a:spcBef>
                  <a:spcPct val="0"/>
                </a:spcBef>
                <a:buClrTx/>
                <a:buSzTx/>
                <a:buFontTx/>
                <a:buNone/>
              </a:pPr>
              <a:t>10</a:t>
            </a:fld>
            <a:endParaRPr lang="en-US" altLang="en-US" sz="1200"/>
          </a:p>
        </p:txBody>
      </p:sp>
      <p:sp>
        <p:nvSpPr>
          <p:cNvPr id="31745" name="Rectangle 2"/>
          <p:cNvSpPr>
            <a:spLocks noGrp="1" noChangeArrowheads="1"/>
          </p:cNvSpPr>
          <p:nvPr>
            <p:ph type="title" idx="4294967295"/>
          </p:nvPr>
        </p:nvSpPr>
        <p:spPr/>
        <p:txBody>
          <a:bodyPr anchor="ctr"/>
          <a:lstStyle/>
          <a:p>
            <a:pPr eaLnBrk="1" hangingPunct="1">
              <a:defRPr/>
            </a:pPr>
            <a:r>
              <a:rPr lang="en-US" altLang="en-US" smtClean="0"/>
              <a:t>The Funnel Approach (cont</a:t>
            </a:r>
            <a:r>
              <a:rPr lang="ja-JP" altLang="en-US" smtClean="0"/>
              <a:t>’</a:t>
            </a:r>
            <a:r>
              <a:rPr lang="en-US" altLang="ja-JP" smtClean="0"/>
              <a:t>d)</a:t>
            </a:r>
            <a:endParaRPr lang="en-US" altLang="en-US" smtClean="0"/>
          </a:p>
        </p:txBody>
      </p:sp>
      <p:sp>
        <p:nvSpPr>
          <p:cNvPr id="31746" name="Rectangle 3"/>
          <p:cNvSpPr>
            <a:spLocks noGrp="1" noChangeArrowheads="1"/>
          </p:cNvSpPr>
          <p:nvPr>
            <p:ph type="body" idx="4294967295"/>
          </p:nvPr>
        </p:nvSpPr>
        <p:spPr/>
        <p:txBody>
          <a:bodyPr/>
          <a:lstStyle/>
          <a:p>
            <a:pPr eaLnBrk="1" hangingPunct="1">
              <a:lnSpc>
                <a:spcPct val="90000"/>
              </a:lnSpc>
              <a:defRPr/>
            </a:pPr>
            <a:r>
              <a:rPr lang="en-US" altLang="en-US" sz="2500" smtClean="0"/>
              <a:t>Gradually narrow your areas as you gain confidence as to what is relevant and useful</a:t>
            </a:r>
          </a:p>
          <a:p>
            <a:pPr eaLnBrk="1" hangingPunct="1">
              <a:lnSpc>
                <a:spcPct val="90000"/>
              </a:lnSpc>
              <a:defRPr/>
            </a:pPr>
            <a:r>
              <a:rPr lang="en-US" altLang="en-US" sz="2500" smtClean="0"/>
              <a:t>Ask narrow and pointed questions as you fill in details and seek admissions</a:t>
            </a:r>
          </a:p>
          <a:p>
            <a:pPr eaLnBrk="1" hangingPunct="1">
              <a:lnSpc>
                <a:spcPct val="90000"/>
              </a:lnSpc>
              <a:defRPr/>
            </a:pPr>
            <a:r>
              <a:rPr lang="en-US" altLang="en-US" sz="2500" smtClean="0"/>
              <a:t>Insure completeness by always asking </a:t>
            </a:r>
            <a:r>
              <a:rPr lang="ja-JP" altLang="en-US" sz="2500" smtClean="0">
                <a:latin typeface="Arial" pitchFamily="34" charset="0"/>
              </a:rPr>
              <a:t>“</a:t>
            </a:r>
            <a:r>
              <a:rPr lang="en-US" altLang="ja-JP" sz="2500" smtClean="0"/>
              <a:t>anything else?</a:t>
            </a:r>
            <a:r>
              <a:rPr lang="ja-JP" altLang="en-US" sz="2500" smtClean="0">
                <a:latin typeface="Arial" pitchFamily="34" charset="0"/>
              </a:rPr>
              <a:t>”</a:t>
            </a:r>
            <a:endParaRPr lang="en-US" altLang="ja-JP" sz="2500" smtClean="0"/>
          </a:p>
          <a:p>
            <a:pPr eaLnBrk="1" hangingPunct="1">
              <a:lnSpc>
                <a:spcPct val="90000"/>
              </a:lnSpc>
              <a:defRPr/>
            </a:pPr>
            <a:r>
              <a:rPr lang="en-US" altLang="en-US" sz="2500" smtClean="0"/>
              <a:t>Recapitulate and summarize where useful, being careful of how you paraphrase</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ea typeface="MS PGothic" panose="020B0600070205080204" pitchFamily="34" charset="-128"/>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ea typeface="MS PGothic" panose="020B0600070205080204" pitchFamily="34" charset="-128"/>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ea typeface="MS PGothic" panose="020B0600070205080204" pitchFamily="34" charset="-128"/>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ea typeface="MS PGothic" panose="020B0600070205080204" pitchFamily="34" charset="-128"/>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9pPr>
          </a:lstStyle>
          <a:p>
            <a:pPr>
              <a:spcBef>
                <a:spcPct val="0"/>
              </a:spcBef>
              <a:buClrTx/>
              <a:buSzTx/>
              <a:buFontTx/>
              <a:buNone/>
            </a:pPr>
            <a:fld id="{51376845-DF1D-4668-B312-CA8AB766EE0B}" type="slidenum">
              <a:rPr lang="en-US" altLang="en-US" sz="1200"/>
              <a:pPr>
                <a:spcBef>
                  <a:spcPct val="0"/>
                </a:spcBef>
                <a:buClrTx/>
                <a:buSzTx/>
                <a:buFontTx/>
                <a:buNone/>
              </a:pPr>
              <a:t>11</a:t>
            </a:fld>
            <a:endParaRPr lang="en-US" altLang="en-US" sz="1200"/>
          </a:p>
        </p:txBody>
      </p:sp>
      <p:sp>
        <p:nvSpPr>
          <p:cNvPr id="33793" name="Rectangle 2"/>
          <p:cNvSpPr>
            <a:spLocks noGrp="1" noChangeArrowheads="1"/>
          </p:cNvSpPr>
          <p:nvPr>
            <p:ph type="title" idx="4294967295"/>
          </p:nvPr>
        </p:nvSpPr>
        <p:spPr/>
        <p:txBody>
          <a:bodyPr anchor="ctr"/>
          <a:lstStyle/>
          <a:p>
            <a:pPr eaLnBrk="1" hangingPunct="1">
              <a:defRPr/>
            </a:pPr>
            <a:r>
              <a:rPr lang="en-US" altLang="en-US" smtClean="0"/>
              <a:t>The Funnel Approach (cont</a:t>
            </a:r>
            <a:r>
              <a:rPr lang="ja-JP" altLang="en-US" smtClean="0"/>
              <a:t>’</a:t>
            </a:r>
            <a:r>
              <a:rPr lang="en-US" altLang="ja-JP" smtClean="0"/>
              <a:t>d)</a:t>
            </a:r>
            <a:endParaRPr lang="en-US" altLang="en-US" smtClean="0"/>
          </a:p>
        </p:txBody>
      </p:sp>
      <p:sp>
        <p:nvSpPr>
          <p:cNvPr id="33794" name="Rectangle 3"/>
          <p:cNvSpPr>
            <a:spLocks noGrp="1" noChangeArrowheads="1"/>
          </p:cNvSpPr>
          <p:nvPr>
            <p:ph type="body" idx="4294967295"/>
          </p:nvPr>
        </p:nvSpPr>
        <p:spPr/>
        <p:txBody>
          <a:bodyPr/>
          <a:lstStyle/>
          <a:p>
            <a:pPr eaLnBrk="1" hangingPunct="1">
              <a:buFont typeface="Wingdings" charset="0"/>
              <a:buChar char="¡"/>
              <a:defRPr/>
            </a:pPr>
            <a:r>
              <a:rPr lang="en-US" smtClean="0">
                <a:ea typeface="+mn-ea"/>
                <a:cs typeface="+mn-cs"/>
              </a:rPr>
              <a:t>Listen to the answers and follow up when necessary and appropriate, then or later</a:t>
            </a:r>
          </a:p>
          <a:p>
            <a:pPr eaLnBrk="1" hangingPunct="1">
              <a:buFont typeface="Wingdings" charset="0"/>
              <a:buChar char="¡"/>
              <a:defRPr/>
            </a:pPr>
            <a:r>
              <a:rPr lang="en-US" smtClean="0">
                <a:ea typeface="+mn-ea"/>
                <a:cs typeface="+mn-cs"/>
              </a:rPr>
              <a:t>Exhaust each topic before moving on to a new topic</a:t>
            </a:r>
          </a:p>
          <a:p>
            <a:pPr eaLnBrk="1" hangingPunct="1">
              <a:buFont typeface="Wingdings" charset="0"/>
              <a:buChar char="¡"/>
              <a:defRPr/>
            </a:pPr>
            <a:r>
              <a:rPr lang="en-US" smtClean="0">
                <a:ea typeface="+mn-ea"/>
                <a:cs typeface="+mn-cs"/>
              </a:rPr>
              <a:t>Questions should be short and clear; try to use 10 words or less</a:t>
            </a:r>
          </a:p>
          <a:p>
            <a:pPr eaLnBrk="1" hangingPunct="1">
              <a:buFontTx/>
              <a:buNone/>
              <a:defRPr/>
            </a:pPr>
            <a:endParaRPr lang="en-US" smtClean="0">
              <a:ea typeface="+mn-ea"/>
              <a:cs typeface="+mn-cs"/>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ea typeface="MS PGothic" panose="020B0600070205080204" pitchFamily="34" charset="-128"/>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ea typeface="MS PGothic" panose="020B0600070205080204" pitchFamily="34" charset="-128"/>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ea typeface="MS PGothic" panose="020B0600070205080204" pitchFamily="34" charset="-128"/>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ea typeface="MS PGothic" panose="020B0600070205080204" pitchFamily="34" charset="-128"/>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9pPr>
          </a:lstStyle>
          <a:p>
            <a:pPr>
              <a:spcBef>
                <a:spcPct val="0"/>
              </a:spcBef>
              <a:buClrTx/>
              <a:buSzTx/>
              <a:buFontTx/>
              <a:buNone/>
            </a:pPr>
            <a:fld id="{CC19920E-9885-4521-AAD6-11D16A95FDF9}" type="slidenum">
              <a:rPr lang="en-US" altLang="en-US" sz="1200"/>
              <a:pPr>
                <a:spcBef>
                  <a:spcPct val="0"/>
                </a:spcBef>
                <a:buClrTx/>
                <a:buSzTx/>
                <a:buFontTx/>
                <a:buNone/>
              </a:pPr>
              <a:t>12</a:t>
            </a:fld>
            <a:endParaRPr lang="en-US" altLang="en-US" sz="1200"/>
          </a:p>
        </p:txBody>
      </p:sp>
      <p:sp>
        <p:nvSpPr>
          <p:cNvPr id="89090" name="Rectangle 2"/>
          <p:cNvSpPr>
            <a:spLocks noGrp="1" noChangeArrowheads="1"/>
          </p:cNvSpPr>
          <p:nvPr>
            <p:ph type="title"/>
          </p:nvPr>
        </p:nvSpPr>
        <p:spPr/>
        <p:txBody>
          <a:bodyPr/>
          <a:lstStyle/>
          <a:p>
            <a:pPr eaLnBrk="1" hangingPunct="1">
              <a:defRPr/>
            </a:pPr>
            <a:r>
              <a:rPr lang="en-US" sz="3200" smtClean="0">
                <a:ea typeface="+mj-ea"/>
                <a:cs typeface="+mj-cs"/>
              </a:rPr>
              <a:t>You already understand the theory: </a:t>
            </a:r>
            <a:br>
              <a:rPr lang="en-US" sz="3200" smtClean="0">
                <a:ea typeface="+mj-ea"/>
                <a:cs typeface="+mj-cs"/>
              </a:rPr>
            </a:br>
            <a:r>
              <a:rPr lang="en-US" sz="3200" smtClean="0">
                <a:ea typeface="+mj-ea"/>
                <a:cs typeface="+mj-cs"/>
              </a:rPr>
              <a:t>you were deposed as a child!</a:t>
            </a:r>
          </a:p>
        </p:txBody>
      </p:sp>
      <p:sp>
        <p:nvSpPr>
          <p:cNvPr id="89091" name="Rectangle 3"/>
          <p:cNvSpPr>
            <a:spLocks noGrp="1" noChangeArrowheads="1"/>
          </p:cNvSpPr>
          <p:nvPr>
            <p:ph type="body" idx="1"/>
          </p:nvPr>
        </p:nvSpPr>
        <p:spPr/>
        <p:txBody>
          <a:bodyPr/>
          <a:lstStyle/>
          <a:p>
            <a:pPr lvl="1" eaLnBrk="1" hangingPunct="1">
              <a:lnSpc>
                <a:spcPct val="90000"/>
              </a:lnSpc>
              <a:defRPr/>
            </a:pPr>
            <a:r>
              <a:rPr lang="en-US" altLang="en-US" sz="2100" smtClean="0"/>
              <a:t>Did you go to a party last night?  </a:t>
            </a:r>
            <a:r>
              <a:rPr lang="en-US" altLang="en-US" sz="2100" smtClean="0">
                <a:solidFill>
                  <a:srgbClr val="FF0000"/>
                </a:solidFill>
              </a:rPr>
              <a:t>Yes.</a:t>
            </a:r>
            <a:endParaRPr lang="en-US" altLang="en-US" sz="2100" smtClean="0"/>
          </a:p>
          <a:p>
            <a:pPr lvl="1" eaLnBrk="1" hangingPunct="1">
              <a:lnSpc>
                <a:spcPct val="90000"/>
              </a:lnSpc>
              <a:defRPr/>
            </a:pPr>
            <a:r>
              <a:rPr lang="en-US" altLang="en-US" sz="2100" smtClean="0"/>
              <a:t>Was Susan there? </a:t>
            </a:r>
            <a:r>
              <a:rPr lang="en-US" altLang="en-US" sz="2100" smtClean="0">
                <a:solidFill>
                  <a:srgbClr val="FF0000"/>
                </a:solidFill>
              </a:rPr>
              <a:t>Yes.</a:t>
            </a:r>
            <a:endParaRPr lang="en-US" altLang="en-US" sz="2100" smtClean="0"/>
          </a:p>
          <a:p>
            <a:pPr lvl="1" eaLnBrk="1" hangingPunct="1">
              <a:lnSpc>
                <a:spcPct val="90000"/>
              </a:lnSpc>
              <a:defRPr/>
            </a:pPr>
            <a:r>
              <a:rPr lang="en-US" altLang="en-US" sz="2100" smtClean="0"/>
              <a:t>Did Chris go too? </a:t>
            </a:r>
            <a:r>
              <a:rPr lang="en-US" altLang="en-US" sz="2100" smtClean="0">
                <a:solidFill>
                  <a:srgbClr val="FF0000"/>
                </a:solidFill>
              </a:rPr>
              <a:t>Yes.</a:t>
            </a:r>
            <a:r>
              <a:rPr lang="en-US" altLang="en-US" sz="2100" smtClean="0"/>
              <a:t> Did Tommy go? </a:t>
            </a:r>
            <a:r>
              <a:rPr lang="en-US" altLang="en-US" sz="2100" smtClean="0">
                <a:solidFill>
                  <a:srgbClr val="FF0000"/>
                </a:solidFill>
              </a:rPr>
              <a:t>Yes.</a:t>
            </a:r>
            <a:endParaRPr lang="en-US" altLang="en-US" sz="2100" smtClean="0"/>
          </a:p>
          <a:p>
            <a:pPr lvl="1" eaLnBrk="1" hangingPunct="1">
              <a:lnSpc>
                <a:spcPct val="90000"/>
              </a:lnSpc>
              <a:defRPr/>
            </a:pPr>
            <a:r>
              <a:rPr lang="en-US" altLang="en-US" sz="2100" smtClean="0"/>
              <a:t>Did you get there at 7:30 like you planned? </a:t>
            </a:r>
            <a:r>
              <a:rPr lang="en-US" altLang="en-US" sz="2100" smtClean="0">
                <a:solidFill>
                  <a:srgbClr val="FF0000"/>
                </a:solidFill>
              </a:rPr>
              <a:t>No.</a:t>
            </a:r>
            <a:r>
              <a:rPr lang="en-US" altLang="en-US" sz="2100" smtClean="0"/>
              <a:t>  </a:t>
            </a:r>
          </a:p>
          <a:p>
            <a:pPr lvl="1" eaLnBrk="1" hangingPunct="1">
              <a:lnSpc>
                <a:spcPct val="90000"/>
              </a:lnSpc>
              <a:defRPr/>
            </a:pPr>
            <a:r>
              <a:rPr lang="en-US" altLang="en-US" sz="2100" smtClean="0"/>
              <a:t>No?  7:00? </a:t>
            </a:r>
            <a:r>
              <a:rPr lang="en-US" altLang="en-US" sz="2100" smtClean="0">
                <a:solidFill>
                  <a:srgbClr val="FF0000"/>
                </a:solidFill>
              </a:rPr>
              <a:t>No.</a:t>
            </a:r>
            <a:r>
              <a:rPr lang="en-US" altLang="en-US" sz="2100" smtClean="0"/>
              <a:t> 8:00? </a:t>
            </a:r>
            <a:r>
              <a:rPr lang="en-US" altLang="en-US" sz="2100" smtClean="0">
                <a:solidFill>
                  <a:srgbClr val="FF0000"/>
                </a:solidFill>
              </a:rPr>
              <a:t>About.</a:t>
            </a:r>
          </a:p>
          <a:p>
            <a:pPr lvl="1" eaLnBrk="1" hangingPunct="1">
              <a:lnSpc>
                <a:spcPct val="90000"/>
              </a:lnSpc>
              <a:defRPr/>
            </a:pPr>
            <a:r>
              <a:rPr lang="en-US" altLang="en-US" sz="2100" smtClean="0"/>
              <a:t>Did you go straight home afterwards? </a:t>
            </a:r>
            <a:r>
              <a:rPr lang="en-US" altLang="en-US" sz="2100" smtClean="0">
                <a:solidFill>
                  <a:srgbClr val="FF0000"/>
                </a:solidFill>
              </a:rPr>
              <a:t>No.</a:t>
            </a:r>
            <a:r>
              <a:rPr lang="en-US" altLang="en-US" sz="2100" smtClean="0"/>
              <a:t> </a:t>
            </a:r>
          </a:p>
          <a:p>
            <a:pPr lvl="1" eaLnBrk="1" hangingPunct="1">
              <a:lnSpc>
                <a:spcPct val="90000"/>
              </a:lnSpc>
              <a:defRPr/>
            </a:pPr>
            <a:r>
              <a:rPr lang="en-US" altLang="en-US" sz="2100" smtClean="0"/>
              <a:t>Did you go to someone</a:t>
            </a:r>
            <a:r>
              <a:rPr lang="ja-JP" altLang="en-US" sz="2100" smtClean="0">
                <a:latin typeface="Arial" pitchFamily="34" charset="0"/>
              </a:rPr>
              <a:t>’</a:t>
            </a:r>
            <a:r>
              <a:rPr lang="en-US" altLang="ja-JP" sz="2100" smtClean="0"/>
              <a:t>s house? </a:t>
            </a:r>
            <a:r>
              <a:rPr lang="en-US" altLang="ja-JP" sz="2100" smtClean="0">
                <a:solidFill>
                  <a:srgbClr val="FF0000"/>
                </a:solidFill>
              </a:rPr>
              <a:t>Yes.</a:t>
            </a:r>
          </a:p>
          <a:p>
            <a:pPr lvl="1" eaLnBrk="1" hangingPunct="1">
              <a:lnSpc>
                <a:spcPct val="90000"/>
              </a:lnSpc>
              <a:defRPr/>
            </a:pPr>
            <a:r>
              <a:rPr lang="en-US" altLang="en-US" sz="2100" smtClean="0"/>
              <a:t>Did you hang out at Starbucks? </a:t>
            </a:r>
            <a:r>
              <a:rPr lang="en-US" altLang="en-US" sz="2100" smtClean="0">
                <a:solidFill>
                  <a:srgbClr val="FF0000"/>
                </a:solidFill>
              </a:rPr>
              <a:t>No.</a:t>
            </a:r>
            <a:r>
              <a:rPr lang="en-US" altLang="en-US" sz="2100" smtClean="0"/>
              <a:t> </a:t>
            </a:r>
          </a:p>
          <a:p>
            <a:pPr lvl="1" eaLnBrk="1" hangingPunct="1">
              <a:lnSpc>
                <a:spcPct val="90000"/>
              </a:lnSpc>
              <a:defRPr/>
            </a:pPr>
            <a:r>
              <a:rPr lang="en-US" altLang="en-US" sz="2100" smtClean="0"/>
              <a:t>Did Karen</a:t>
            </a:r>
            <a:r>
              <a:rPr lang="ja-JP" altLang="en-US" sz="2100" smtClean="0">
                <a:latin typeface="Arial" pitchFamily="34" charset="0"/>
              </a:rPr>
              <a:t>’</a:t>
            </a:r>
            <a:r>
              <a:rPr lang="en-US" altLang="ja-JP" sz="2100" smtClean="0"/>
              <a:t>s parents stay the whole time? </a:t>
            </a:r>
            <a:r>
              <a:rPr lang="en-US" altLang="ja-JP" sz="2100" smtClean="0">
                <a:solidFill>
                  <a:srgbClr val="FF0000"/>
                </a:solidFill>
              </a:rPr>
              <a:t>No.</a:t>
            </a:r>
            <a:r>
              <a:rPr lang="en-US" altLang="ja-JP" sz="2100" smtClean="0"/>
              <a:t> What do you mean? They weren</a:t>
            </a:r>
            <a:r>
              <a:rPr lang="ja-JP" altLang="en-US" sz="2100" smtClean="0">
                <a:latin typeface="Arial" pitchFamily="34" charset="0"/>
              </a:rPr>
              <a:t>’</a:t>
            </a:r>
            <a:r>
              <a:rPr lang="en-US" altLang="ja-JP" sz="2100" smtClean="0"/>
              <a:t>t there? </a:t>
            </a:r>
            <a:r>
              <a:rPr lang="en-US" altLang="ja-JP" sz="2100" smtClean="0">
                <a:solidFill>
                  <a:srgbClr val="FF0000"/>
                </a:solidFill>
              </a:rPr>
              <a:t>I don</a:t>
            </a:r>
            <a:r>
              <a:rPr lang="ja-JP" altLang="en-US" sz="2100" smtClean="0">
                <a:solidFill>
                  <a:srgbClr val="FF0000"/>
                </a:solidFill>
                <a:latin typeface="Arial" pitchFamily="34" charset="0"/>
              </a:rPr>
              <a:t>’</a:t>
            </a:r>
            <a:r>
              <a:rPr lang="en-US" altLang="ja-JP" sz="2100" smtClean="0">
                <a:solidFill>
                  <a:srgbClr val="FF0000"/>
                </a:solidFill>
              </a:rPr>
              <a:t>t know.</a:t>
            </a:r>
            <a:endParaRPr lang="en-US" altLang="en-US" sz="2100" smtClean="0">
              <a:solidFill>
                <a:srgbClr val="FF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ea typeface="MS PGothic" panose="020B0600070205080204" pitchFamily="34" charset="-128"/>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ea typeface="MS PGothic" panose="020B0600070205080204" pitchFamily="34" charset="-128"/>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ea typeface="MS PGothic" panose="020B0600070205080204" pitchFamily="34" charset="-128"/>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ea typeface="MS PGothic" panose="020B0600070205080204" pitchFamily="34" charset="-128"/>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9pPr>
          </a:lstStyle>
          <a:p>
            <a:pPr>
              <a:spcBef>
                <a:spcPct val="0"/>
              </a:spcBef>
              <a:buClrTx/>
              <a:buSzTx/>
              <a:buFontTx/>
              <a:buNone/>
            </a:pPr>
            <a:fld id="{B64B62F2-14AD-4A08-AC6C-F2F3AB15DF83}" type="slidenum">
              <a:rPr lang="en-US" altLang="en-US" sz="1200"/>
              <a:pPr>
                <a:spcBef>
                  <a:spcPct val="0"/>
                </a:spcBef>
                <a:buClrTx/>
                <a:buSzTx/>
                <a:buFontTx/>
                <a:buNone/>
              </a:pPr>
              <a:t>13</a:t>
            </a:fld>
            <a:endParaRPr lang="en-US" altLang="en-US" sz="1200"/>
          </a:p>
        </p:txBody>
      </p:sp>
      <p:sp>
        <p:nvSpPr>
          <p:cNvPr id="90114" name="Rectangle 2"/>
          <p:cNvSpPr>
            <a:spLocks noGrp="1" noChangeArrowheads="1"/>
          </p:cNvSpPr>
          <p:nvPr>
            <p:ph type="title"/>
          </p:nvPr>
        </p:nvSpPr>
        <p:spPr/>
        <p:txBody>
          <a:bodyPr/>
          <a:lstStyle/>
          <a:p>
            <a:pPr eaLnBrk="1" hangingPunct="1">
              <a:defRPr/>
            </a:pPr>
            <a:r>
              <a:rPr lang="en-US" sz="3200" smtClean="0">
                <a:ea typeface="+mj-ea"/>
                <a:cs typeface="+mj-cs"/>
              </a:rPr>
              <a:t>Your skills improve when you become a parent:</a:t>
            </a:r>
          </a:p>
        </p:txBody>
      </p:sp>
      <p:sp>
        <p:nvSpPr>
          <p:cNvPr id="90115" name="Rectangle 3"/>
          <p:cNvSpPr>
            <a:spLocks noGrp="1" noChangeArrowheads="1"/>
          </p:cNvSpPr>
          <p:nvPr>
            <p:ph type="body" idx="1"/>
          </p:nvPr>
        </p:nvSpPr>
        <p:spPr/>
        <p:txBody>
          <a:bodyPr/>
          <a:lstStyle/>
          <a:p>
            <a:pPr lvl="1" eaLnBrk="1" hangingPunct="1">
              <a:buFont typeface="Wingdings" charset="0"/>
              <a:buChar char="l"/>
              <a:defRPr/>
            </a:pPr>
            <a:r>
              <a:rPr lang="en-US" sz="2100" smtClean="0">
                <a:solidFill>
                  <a:srgbClr val="FF0000"/>
                </a:solidFill>
                <a:ea typeface="+mn-ea"/>
              </a:rPr>
              <a:t>Where</a:t>
            </a:r>
            <a:r>
              <a:rPr lang="en-US" sz="2100" smtClean="0">
                <a:ea typeface="+mn-ea"/>
              </a:rPr>
              <a:t> were you tonight?</a:t>
            </a:r>
          </a:p>
          <a:p>
            <a:pPr lvl="1" eaLnBrk="1" hangingPunct="1">
              <a:buFont typeface="Wingdings" charset="0"/>
              <a:buChar char="l"/>
              <a:defRPr/>
            </a:pPr>
            <a:r>
              <a:rPr lang="en-US" sz="2100" smtClean="0">
                <a:solidFill>
                  <a:srgbClr val="FF0000"/>
                </a:solidFill>
                <a:ea typeface="+mn-ea"/>
              </a:rPr>
              <a:t>Who</a:t>
            </a:r>
            <a:r>
              <a:rPr lang="en-US" sz="2100" smtClean="0">
                <a:ea typeface="+mn-ea"/>
              </a:rPr>
              <a:t> was there with you?  </a:t>
            </a:r>
            <a:r>
              <a:rPr lang="en-US" sz="2100" smtClean="0">
                <a:solidFill>
                  <a:srgbClr val="FF0000"/>
                </a:solidFill>
                <a:ea typeface="+mn-ea"/>
              </a:rPr>
              <a:t>Who</a:t>
            </a:r>
            <a:r>
              <a:rPr lang="en-US" sz="2100" smtClean="0">
                <a:ea typeface="+mn-ea"/>
              </a:rPr>
              <a:t> else?  Anyone else?  </a:t>
            </a:r>
          </a:p>
          <a:p>
            <a:pPr lvl="1" eaLnBrk="1" hangingPunct="1">
              <a:buFont typeface="Wingdings" charset="0"/>
              <a:buChar char="l"/>
              <a:defRPr/>
            </a:pPr>
            <a:r>
              <a:rPr lang="en-US" sz="2100" smtClean="0">
                <a:solidFill>
                  <a:srgbClr val="FF0000"/>
                </a:solidFill>
                <a:ea typeface="+mn-ea"/>
              </a:rPr>
              <a:t>What</a:t>
            </a:r>
            <a:r>
              <a:rPr lang="en-US" sz="2100" smtClean="0">
                <a:ea typeface="+mn-ea"/>
              </a:rPr>
              <a:t> did you do?  </a:t>
            </a:r>
            <a:r>
              <a:rPr lang="en-US" sz="2100" smtClean="0">
                <a:solidFill>
                  <a:srgbClr val="FF0000"/>
                </a:solidFill>
                <a:ea typeface="+mn-ea"/>
              </a:rPr>
              <a:t>What</a:t>
            </a:r>
            <a:r>
              <a:rPr lang="en-US" sz="2100" smtClean="0">
                <a:ea typeface="+mn-ea"/>
              </a:rPr>
              <a:t> </a:t>
            </a:r>
            <a:r>
              <a:rPr lang="en-US" sz="2100" smtClean="0">
                <a:solidFill>
                  <a:srgbClr val="FF0000"/>
                </a:solidFill>
                <a:ea typeface="+mn-ea"/>
              </a:rPr>
              <a:t>else</a:t>
            </a:r>
            <a:r>
              <a:rPr lang="en-US" sz="2100" smtClean="0">
                <a:ea typeface="+mn-ea"/>
              </a:rPr>
              <a:t> did you do?  Anything else?</a:t>
            </a:r>
          </a:p>
          <a:p>
            <a:pPr lvl="1" eaLnBrk="1" hangingPunct="1">
              <a:buFont typeface="Wingdings" charset="0"/>
              <a:buChar char="l"/>
              <a:defRPr/>
            </a:pPr>
            <a:r>
              <a:rPr lang="en-US" sz="2100" smtClean="0">
                <a:solidFill>
                  <a:srgbClr val="FF0000"/>
                </a:solidFill>
                <a:ea typeface="+mn-ea"/>
              </a:rPr>
              <a:t>When</a:t>
            </a:r>
            <a:r>
              <a:rPr lang="en-US" sz="2100" smtClean="0">
                <a:ea typeface="+mn-ea"/>
              </a:rPr>
              <a:t> did you get there?  </a:t>
            </a:r>
            <a:r>
              <a:rPr lang="en-US" sz="2100" smtClean="0">
                <a:solidFill>
                  <a:srgbClr val="FF0000"/>
                </a:solidFill>
                <a:ea typeface="+mn-ea"/>
              </a:rPr>
              <a:t>When</a:t>
            </a:r>
            <a:r>
              <a:rPr lang="en-US" sz="2100" smtClean="0">
                <a:ea typeface="+mn-ea"/>
              </a:rPr>
              <a:t> did you leave?</a:t>
            </a:r>
          </a:p>
          <a:p>
            <a:pPr lvl="1" eaLnBrk="1" hangingPunct="1">
              <a:buFont typeface="Wingdings" charset="0"/>
              <a:buChar char="l"/>
              <a:defRPr/>
            </a:pPr>
            <a:r>
              <a:rPr lang="en-US" sz="2100" smtClean="0">
                <a:solidFill>
                  <a:srgbClr val="FF0000"/>
                </a:solidFill>
                <a:ea typeface="+mn-ea"/>
              </a:rPr>
              <a:t>Where</a:t>
            </a:r>
            <a:r>
              <a:rPr lang="en-US" sz="2100" smtClean="0">
                <a:ea typeface="+mn-ea"/>
              </a:rPr>
              <a:t> else did you go?</a:t>
            </a:r>
          </a:p>
          <a:p>
            <a:pPr lvl="1" eaLnBrk="1" hangingPunct="1">
              <a:buFont typeface="Wingdings" charset="0"/>
              <a:buChar char="l"/>
              <a:defRPr/>
            </a:pPr>
            <a:r>
              <a:rPr lang="en-US" sz="2100" smtClean="0">
                <a:solidFill>
                  <a:srgbClr val="FF0000"/>
                </a:solidFill>
                <a:ea typeface="+mn-ea"/>
              </a:rPr>
              <a:t>Who</a:t>
            </a:r>
            <a:r>
              <a:rPr lang="en-US" sz="2100" smtClean="0">
                <a:ea typeface="+mn-ea"/>
              </a:rPr>
              <a:t> went with you?</a:t>
            </a:r>
          </a:p>
          <a:p>
            <a:pPr lvl="1" eaLnBrk="1" hangingPunct="1">
              <a:buFont typeface="Wingdings" charset="0"/>
              <a:buChar char="l"/>
              <a:defRPr/>
            </a:pPr>
            <a:r>
              <a:rPr lang="en-US" sz="2100" smtClean="0">
                <a:solidFill>
                  <a:srgbClr val="FF0000"/>
                </a:solidFill>
                <a:ea typeface="+mn-ea"/>
              </a:rPr>
              <a:t>How</a:t>
            </a:r>
            <a:r>
              <a:rPr lang="en-US" sz="2100" smtClean="0">
                <a:ea typeface="+mn-ea"/>
              </a:rPr>
              <a:t> </a:t>
            </a:r>
            <a:r>
              <a:rPr lang="en-US" sz="2100" smtClean="0">
                <a:solidFill>
                  <a:srgbClr val="FF0000"/>
                </a:solidFill>
                <a:ea typeface="+mn-ea"/>
              </a:rPr>
              <a:t>long</a:t>
            </a:r>
            <a:r>
              <a:rPr lang="en-US" sz="2100" smtClean="0">
                <a:ea typeface="+mn-ea"/>
              </a:rPr>
              <a:t> did you stay?</a:t>
            </a:r>
          </a:p>
          <a:p>
            <a:pPr lvl="1" eaLnBrk="1" hangingPunct="1">
              <a:buFont typeface="Wingdings" charset="0"/>
              <a:buChar char="l"/>
              <a:defRPr/>
            </a:pPr>
            <a:r>
              <a:rPr lang="en-US" sz="2100" smtClean="0">
                <a:solidFill>
                  <a:srgbClr val="FF0000"/>
                </a:solidFill>
                <a:ea typeface="+mn-ea"/>
              </a:rPr>
              <a:t>Who</a:t>
            </a:r>
            <a:r>
              <a:rPr lang="en-US" sz="2100" smtClean="0">
                <a:ea typeface="+mn-ea"/>
              </a:rPr>
              <a:t> was in the house? </a:t>
            </a:r>
            <a:r>
              <a:rPr lang="en-US" sz="2100" smtClean="0">
                <a:solidFill>
                  <a:srgbClr val="FF0000"/>
                </a:solidFill>
                <a:ea typeface="+mn-ea"/>
              </a:rPr>
              <a:t>Who</a:t>
            </a:r>
            <a:r>
              <a:rPr lang="en-US" sz="2100" smtClean="0">
                <a:ea typeface="+mn-ea"/>
              </a:rPr>
              <a:t> chaperoned?</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ea typeface="MS PGothic" panose="020B0600070205080204" pitchFamily="34" charset="-128"/>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ea typeface="MS PGothic" panose="020B0600070205080204" pitchFamily="34" charset="-128"/>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ea typeface="MS PGothic" panose="020B0600070205080204" pitchFamily="34" charset="-128"/>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ea typeface="MS PGothic" panose="020B0600070205080204" pitchFamily="34" charset="-128"/>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9pPr>
          </a:lstStyle>
          <a:p>
            <a:pPr>
              <a:spcBef>
                <a:spcPct val="0"/>
              </a:spcBef>
              <a:buClrTx/>
              <a:buSzTx/>
              <a:buFontTx/>
              <a:buNone/>
            </a:pPr>
            <a:fld id="{ABBCC385-AA51-401A-A381-155346DAE7F6}" type="slidenum">
              <a:rPr lang="en-US" altLang="en-US" sz="1200"/>
              <a:pPr>
                <a:spcBef>
                  <a:spcPct val="0"/>
                </a:spcBef>
                <a:buClrTx/>
                <a:buSzTx/>
                <a:buFontTx/>
                <a:buNone/>
              </a:pPr>
              <a:t>14</a:t>
            </a:fld>
            <a:endParaRPr lang="en-US" altLang="en-US" sz="1200"/>
          </a:p>
        </p:txBody>
      </p:sp>
      <p:sp>
        <p:nvSpPr>
          <p:cNvPr id="95236" name="Rectangle 4"/>
          <p:cNvSpPr>
            <a:spLocks noGrp="1" noChangeArrowheads="1"/>
          </p:cNvSpPr>
          <p:nvPr>
            <p:ph type="title"/>
          </p:nvPr>
        </p:nvSpPr>
        <p:spPr/>
        <p:txBody>
          <a:bodyPr/>
          <a:lstStyle/>
          <a:p>
            <a:pPr eaLnBrk="1" hangingPunct="1">
              <a:defRPr/>
            </a:pPr>
            <a:r>
              <a:rPr lang="en-US" smtClean="0">
                <a:ea typeface="+mj-ea"/>
                <a:cs typeface="+mj-cs"/>
              </a:rPr>
              <a:t>Consider:</a:t>
            </a:r>
          </a:p>
        </p:txBody>
      </p:sp>
      <p:sp>
        <p:nvSpPr>
          <p:cNvPr id="95237" name="Rectangle 5"/>
          <p:cNvSpPr>
            <a:spLocks noGrp="1" noChangeArrowheads="1"/>
          </p:cNvSpPr>
          <p:nvPr>
            <p:ph type="body" idx="1"/>
          </p:nvPr>
        </p:nvSpPr>
        <p:spPr/>
        <p:txBody>
          <a:bodyPr/>
          <a:lstStyle/>
          <a:p>
            <a:pPr eaLnBrk="1" hangingPunct="1">
              <a:buFont typeface="Wingdings" charset="0"/>
              <a:buChar char="¡"/>
              <a:defRPr/>
            </a:pPr>
            <a:r>
              <a:rPr lang="en-US" sz="2500" smtClean="0">
                <a:ea typeface="+mn-ea"/>
                <a:cs typeface="+mn-cs"/>
              </a:rPr>
              <a:t>Which method was easier as the questioner?</a:t>
            </a:r>
          </a:p>
          <a:p>
            <a:pPr eaLnBrk="1" hangingPunct="1">
              <a:buFont typeface="Wingdings" charset="0"/>
              <a:buChar char="¡"/>
              <a:defRPr/>
            </a:pPr>
            <a:r>
              <a:rPr lang="en-US" sz="2500" smtClean="0">
                <a:ea typeface="+mn-ea"/>
                <a:cs typeface="+mn-cs"/>
              </a:rPr>
              <a:t>Which got you more information?</a:t>
            </a:r>
          </a:p>
          <a:p>
            <a:pPr eaLnBrk="1" hangingPunct="1">
              <a:buFont typeface="Wingdings" charset="0"/>
              <a:buChar char="¡"/>
              <a:defRPr/>
            </a:pPr>
            <a:r>
              <a:rPr lang="en-US" sz="2500" smtClean="0">
                <a:ea typeface="+mn-ea"/>
                <a:cs typeface="+mn-cs"/>
              </a:rPr>
              <a:t>Which got the person talking?</a:t>
            </a:r>
          </a:p>
          <a:p>
            <a:pPr eaLnBrk="1" hangingPunct="1">
              <a:buFont typeface="Wingdings" charset="0"/>
              <a:buChar char="¡"/>
              <a:defRPr/>
            </a:pPr>
            <a:r>
              <a:rPr lang="en-US" sz="2500" smtClean="0">
                <a:ea typeface="+mn-ea"/>
                <a:cs typeface="+mn-cs"/>
              </a:rPr>
              <a:t>Which gives you more confidence that you learned all the information there was to learn?</a:t>
            </a:r>
          </a:p>
          <a:p>
            <a:pPr eaLnBrk="1" hangingPunct="1">
              <a:buFont typeface="Wingdings" charset="0"/>
              <a:buChar char="¡"/>
              <a:defRPr/>
            </a:pPr>
            <a:r>
              <a:rPr lang="en-US" sz="2500" smtClean="0">
                <a:solidFill>
                  <a:srgbClr val="FF0000"/>
                </a:solidFill>
                <a:ea typeface="+mn-ea"/>
                <a:cs typeface="+mn-cs"/>
              </a:rPr>
              <a:t>But</a:t>
            </a:r>
            <a:r>
              <a:rPr lang="en-US" sz="2500" smtClean="0">
                <a:ea typeface="+mn-ea"/>
                <a:cs typeface="+mn-cs"/>
              </a:rPr>
              <a:t>, as the one being interrogated, which do you prefer (especially if you have something to hide)?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Demonstration</a:t>
            </a:r>
            <a:endParaRPr lang="en-US" dirty="0"/>
          </a:p>
        </p:txBody>
      </p:sp>
      <p:sp>
        <p:nvSpPr>
          <p:cNvPr id="3" name="Content Placeholder 2"/>
          <p:cNvSpPr>
            <a:spLocks noGrp="1"/>
          </p:cNvSpPr>
          <p:nvPr>
            <p:ph idx="1"/>
          </p:nvPr>
        </p:nvSpPr>
        <p:spPr/>
        <p:txBody>
          <a:bodyPr/>
          <a:lstStyle/>
          <a:p>
            <a:pPr>
              <a:defRPr/>
            </a:pPr>
            <a:r>
              <a:rPr lang="en-US" dirty="0" smtClean="0"/>
              <a:t>Closed vs Open Ended Questions at the Top of the Funnel</a:t>
            </a:r>
            <a:endParaRPr lang="en-US" dirty="0"/>
          </a:p>
        </p:txBody>
      </p:sp>
      <p:sp>
        <p:nvSpPr>
          <p:cNvPr id="4" name="Slide Number Placeholder 3"/>
          <p:cNvSpPr>
            <a:spLocks noGrp="1"/>
          </p:cNvSpPr>
          <p:nvPr>
            <p:ph type="sldNum" sz="quarter" idx="12"/>
          </p:nvPr>
        </p:nvSpPr>
        <p:spPr/>
        <p:txBody>
          <a:bodyPr/>
          <a:lstStyle>
            <a:lvl1pPr>
              <a:defRPr>
                <a:solidFill>
                  <a:schemeClr val="tx1"/>
                </a:solidFill>
                <a:latin typeface="Verdana" panose="020B0604030504040204" pitchFamily="34" charset="0"/>
                <a:ea typeface="MS PGothic" panose="020B0600070205080204" pitchFamily="34" charset="-128"/>
              </a:defRPr>
            </a:lvl1pPr>
            <a:lvl2pPr marL="742950" indent="-285750">
              <a:defRPr>
                <a:solidFill>
                  <a:schemeClr val="tx1"/>
                </a:solidFill>
                <a:latin typeface="Verdana" panose="020B0604030504040204" pitchFamily="34" charset="0"/>
                <a:ea typeface="MS PGothic" panose="020B0600070205080204" pitchFamily="34" charset="-128"/>
              </a:defRPr>
            </a:lvl2pPr>
            <a:lvl3pPr marL="1143000" indent="-228600">
              <a:defRPr>
                <a:solidFill>
                  <a:schemeClr val="tx1"/>
                </a:solidFill>
                <a:latin typeface="Verdana" panose="020B0604030504040204" pitchFamily="34" charset="0"/>
                <a:ea typeface="MS PGothic" panose="020B0600070205080204" pitchFamily="34" charset="-128"/>
              </a:defRPr>
            </a:lvl3pPr>
            <a:lvl4pPr marL="1600200" indent="-228600">
              <a:defRPr>
                <a:solidFill>
                  <a:schemeClr val="tx1"/>
                </a:solidFill>
                <a:latin typeface="Verdana" panose="020B0604030504040204" pitchFamily="34" charset="0"/>
                <a:ea typeface="MS PGothic" panose="020B0600070205080204" pitchFamily="34" charset="-128"/>
              </a:defRPr>
            </a:lvl4pPr>
            <a:lvl5pPr marL="2057400" indent="-228600">
              <a:defRPr>
                <a:solidFill>
                  <a:schemeClr val="tx1"/>
                </a:solidFill>
                <a:latin typeface="Verdan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605AF524-3C9A-4511-A8F4-5E3B9B7D5B0A}" type="slidenum">
              <a:rPr lang="en-US" altLang="en-US"/>
              <a:pPr/>
              <a:t>15</a:t>
            </a:fld>
            <a:endParaRPr lang="en-US"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ea typeface="MS PGothic" panose="020B0600070205080204" pitchFamily="34" charset="-128"/>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ea typeface="MS PGothic" panose="020B0600070205080204" pitchFamily="34" charset="-128"/>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ea typeface="MS PGothic" panose="020B0600070205080204" pitchFamily="34" charset="-128"/>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ea typeface="MS PGothic" panose="020B0600070205080204" pitchFamily="34" charset="-128"/>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9pPr>
          </a:lstStyle>
          <a:p>
            <a:pPr>
              <a:spcBef>
                <a:spcPct val="0"/>
              </a:spcBef>
              <a:buClrTx/>
              <a:buSzTx/>
              <a:buFontTx/>
              <a:buNone/>
            </a:pPr>
            <a:fld id="{4897BFD7-FC05-4C0F-9191-199E5F8F2574}" type="slidenum">
              <a:rPr lang="en-US" altLang="en-US" sz="1200"/>
              <a:pPr>
                <a:spcBef>
                  <a:spcPct val="0"/>
                </a:spcBef>
                <a:buClrTx/>
                <a:buSzTx/>
                <a:buFontTx/>
                <a:buNone/>
              </a:pPr>
              <a:t>16</a:t>
            </a:fld>
            <a:endParaRPr lang="en-US" altLang="en-US" sz="1200"/>
          </a:p>
        </p:txBody>
      </p:sp>
      <p:sp>
        <p:nvSpPr>
          <p:cNvPr id="134146" name="Rectangle 2"/>
          <p:cNvSpPr>
            <a:spLocks noGrp="1" noChangeArrowheads="1"/>
          </p:cNvSpPr>
          <p:nvPr>
            <p:ph type="title"/>
          </p:nvPr>
        </p:nvSpPr>
        <p:spPr/>
        <p:txBody>
          <a:bodyPr/>
          <a:lstStyle/>
          <a:p>
            <a:pPr eaLnBrk="1" hangingPunct="1">
              <a:defRPr/>
            </a:pPr>
            <a:r>
              <a:rPr lang="en-US" smtClean="0">
                <a:solidFill>
                  <a:srgbClr val="FF0000"/>
                </a:solidFill>
                <a:ea typeface="+mj-ea"/>
                <a:cs typeface="+mj-cs"/>
              </a:rPr>
              <a:t>How</a:t>
            </a:r>
            <a:r>
              <a:rPr lang="en-US" smtClean="0">
                <a:ea typeface="+mj-ea"/>
                <a:cs typeface="+mj-cs"/>
              </a:rPr>
              <a:t> Do You Obtain A Deposition?</a:t>
            </a:r>
          </a:p>
        </p:txBody>
      </p:sp>
      <p:sp>
        <p:nvSpPr>
          <p:cNvPr id="134147" name="Rectangle 3"/>
          <p:cNvSpPr>
            <a:spLocks noGrp="1" noChangeArrowheads="1"/>
          </p:cNvSpPr>
          <p:nvPr>
            <p:ph type="body" idx="1"/>
          </p:nvPr>
        </p:nvSpPr>
        <p:spPr/>
        <p:txBody>
          <a:bodyPr/>
          <a:lstStyle/>
          <a:p>
            <a:pPr eaLnBrk="1" hangingPunct="1">
              <a:buFont typeface="Wingdings" charset="0"/>
              <a:buChar char="¡"/>
              <a:defRPr/>
            </a:pPr>
            <a:r>
              <a:rPr lang="en-US" smtClean="0">
                <a:ea typeface="+mn-ea"/>
                <a:cs typeface="+mn-cs"/>
              </a:rPr>
              <a:t>By </a:t>
            </a:r>
            <a:r>
              <a:rPr lang="en-US" u="sng" smtClean="0">
                <a:ea typeface="+mn-ea"/>
                <a:cs typeface="+mn-cs"/>
              </a:rPr>
              <a:t>notice</a:t>
            </a:r>
            <a:r>
              <a:rPr lang="en-US" smtClean="0">
                <a:ea typeface="+mn-ea"/>
                <a:cs typeface="+mn-cs"/>
              </a:rPr>
              <a:t> to a party or </a:t>
            </a:r>
            <a:r>
              <a:rPr lang="en-US" u="sng" smtClean="0">
                <a:ea typeface="+mn-ea"/>
                <a:cs typeface="+mn-cs"/>
              </a:rPr>
              <a:t>subpoena</a:t>
            </a:r>
            <a:r>
              <a:rPr lang="en-US" smtClean="0">
                <a:ea typeface="+mn-ea"/>
                <a:cs typeface="+mn-cs"/>
              </a:rPr>
              <a:t> to a non-party  </a:t>
            </a:r>
          </a:p>
          <a:p>
            <a:pPr eaLnBrk="1" hangingPunct="1">
              <a:buFont typeface="Wingdings" charset="0"/>
              <a:buChar char="¡"/>
              <a:defRPr/>
            </a:pPr>
            <a:r>
              <a:rPr lang="en-US" smtClean="0">
                <a:ea typeface="+mn-ea"/>
                <a:cs typeface="+mn-cs"/>
              </a:rPr>
              <a:t>Must include:</a:t>
            </a:r>
          </a:p>
          <a:p>
            <a:pPr lvl="1" eaLnBrk="1" hangingPunct="1">
              <a:buClr>
                <a:schemeClr val="tx1"/>
              </a:buClr>
              <a:buFontTx/>
              <a:buChar char="•"/>
              <a:defRPr/>
            </a:pPr>
            <a:r>
              <a:rPr lang="en-US" smtClean="0">
                <a:ea typeface="+mn-ea"/>
              </a:rPr>
              <a:t>Witness name</a:t>
            </a:r>
          </a:p>
          <a:p>
            <a:pPr lvl="1" eaLnBrk="1" hangingPunct="1">
              <a:buClr>
                <a:schemeClr val="tx1"/>
              </a:buClr>
              <a:buFontTx/>
              <a:buChar char="•"/>
              <a:defRPr/>
            </a:pPr>
            <a:r>
              <a:rPr lang="en-US" smtClean="0">
                <a:ea typeface="+mn-ea"/>
              </a:rPr>
              <a:t>Date and time</a:t>
            </a:r>
          </a:p>
          <a:p>
            <a:pPr lvl="1" eaLnBrk="1" hangingPunct="1">
              <a:buClr>
                <a:schemeClr val="tx1"/>
              </a:buClr>
              <a:buFontTx/>
              <a:buChar char="•"/>
              <a:defRPr/>
            </a:pPr>
            <a:r>
              <a:rPr lang="en-US" smtClean="0">
                <a:ea typeface="+mn-ea"/>
              </a:rPr>
              <a:t>Location </a:t>
            </a:r>
          </a:p>
          <a:p>
            <a:pPr lvl="1" eaLnBrk="1" hangingPunct="1">
              <a:buClr>
                <a:schemeClr val="tx1"/>
              </a:buClr>
              <a:buFontTx/>
              <a:buChar char="•"/>
              <a:defRPr/>
            </a:pPr>
            <a:r>
              <a:rPr lang="en-US" smtClean="0">
                <a:ea typeface="+mn-ea"/>
              </a:rPr>
              <a:t>Reference to applicable rule</a:t>
            </a:r>
          </a:p>
          <a:p>
            <a:pPr lvl="1" eaLnBrk="1" hangingPunct="1">
              <a:buClr>
                <a:schemeClr val="tx1"/>
              </a:buClr>
              <a:buFontTx/>
              <a:buChar char="•"/>
              <a:defRPr/>
            </a:pPr>
            <a:r>
              <a:rPr lang="en-US" smtClean="0">
                <a:ea typeface="+mn-ea"/>
              </a:rPr>
              <a:t>Document request / subpoena</a:t>
            </a:r>
          </a:p>
        </p:txBody>
      </p:sp>
    </p:spTree>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ea typeface="MS PGothic" panose="020B0600070205080204" pitchFamily="34" charset="-128"/>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ea typeface="MS PGothic" panose="020B0600070205080204" pitchFamily="34" charset="-128"/>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ea typeface="MS PGothic" panose="020B0600070205080204" pitchFamily="34" charset="-128"/>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ea typeface="MS PGothic" panose="020B0600070205080204" pitchFamily="34" charset="-128"/>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9pPr>
          </a:lstStyle>
          <a:p>
            <a:pPr>
              <a:spcBef>
                <a:spcPct val="0"/>
              </a:spcBef>
              <a:buClrTx/>
              <a:buSzTx/>
              <a:buFontTx/>
              <a:buNone/>
            </a:pPr>
            <a:fld id="{4218989D-2488-4135-A66F-CE85F87AAEAD}" type="slidenum">
              <a:rPr lang="en-US" altLang="en-US" sz="1200"/>
              <a:pPr>
                <a:spcBef>
                  <a:spcPct val="0"/>
                </a:spcBef>
                <a:buClrTx/>
                <a:buSzTx/>
                <a:buFontTx/>
                <a:buNone/>
              </a:pPr>
              <a:t>17</a:t>
            </a:fld>
            <a:endParaRPr lang="en-US" altLang="en-US" sz="1200"/>
          </a:p>
        </p:txBody>
      </p:sp>
      <p:sp>
        <p:nvSpPr>
          <p:cNvPr id="111618" name="Rectangle 2"/>
          <p:cNvSpPr>
            <a:spLocks noGrp="1" noChangeArrowheads="1"/>
          </p:cNvSpPr>
          <p:nvPr>
            <p:ph type="title"/>
          </p:nvPr>
        </p:nvSpPr>
        <p:spPr/>
        <p:txBody>
          <a:bodyPr/>
          <a:lstStyle/>
          <a:p>
            <a:pPr eaLnBrk="1" hangingPunct="1">
              <a:defRPr/>
            </a:pPr>
            <a:r>
              <a:rPr lang="en-US" smtClean="0">
                <a:ea typeface="+mj-ea"/>
                <a:cs typeface="+mj-cs"/>
              </a:rPr>
              <a:t>Theory of using exhibits</a:t>
            </a:r>
          </a:p>
        </p:txBody>
      </p:sp>
      <p:sp>
        <p:nvSpPr>
          <p:cNvPr id="111619" name="Rectangle 3"/>
          <p:cNvSpPr>
            <a:spLocks noGrp="1" noChangeArrowheads="1"/>
          </p:cNvSpPr>
          <p:nvPr>
            <p:ph type="body" idx="1"/>
          </p:nvPr>
        </p:nvSpPr>
        <p:spPr/>
        <p:txBody>
          <a:bodyPr/>
          <a:lstStyle/>
          <a:p>
            <a:pPr eaLnBrk="1" hangingPunct="1">
              <a:lnSpc>
                <a:spcPct val="90000"/>
              </a:lnSpc>
              <a:buFont typeface="Wingdings" panose="05000000000000000000" pitchFamily="2" charset="2"/>
              <a:buNone/>
              <a:defRPr/>
            </a:pPr>
            <a:r>
              <a:rPr lang="en-US" altLang="en-US" smtClean="0"/>
              <a:t>Why?</a:t>
            </a:r>
          </a:p>
          <a:p>
            <a:pPr eaLnBrk="1" hangingPunct="1">
              <a:lnSpc>
                <a:spcPct val="90000"/>
              </a:lnSpc>
              <a:defRPr/>
            </a:pPr>
            <a:r>
              <a:rPr lang="en-US" altLang="en-US" smtClean="0"/>
              <a:t>To understand what it is</a:t>
            </a:r>
          </a:p>
          <a:p>
            <a:pPr eaLnBrk="1" hangingPunct="1">
              <a:lnSpc>
                <a:spcPct val="90000"/>
              </a:lnSpc>
              <a:defRPr/>
            </a:pPr>
            <a:r>
              <a:rPr lang="en-US" altLang="en-US" smtClean="0"/>
              <a:t>To refresh witness</a:t>
            </a:r>
            <a:r>
              <a:rPr lang="ja-JP" altLang="en-US" smtClean="0">
                <a:latin typeface="Arial" pitchFamily="34" charset="0"/>
              </a:rPr>
              <a:t>’</a:t>
            </a:r>
            <a:r>
              <a:rPr lang="en-US" altLang="ja-JP" smtClean="0"/>
              <a:t>s recollection</a:t>
            </a:r>
          </a:p>
          <a:p>
            <a:pPr eaLnBrk="1" hangingPunct="1">
              <a:lnSpc>
                <a:spcPct val="90000"/>
              </a:lnSpc>
              <a:defRPr/>
            </a:pPr>
            <a:r>
              <a:rPr lang="en-US" altLang="en-US" smtClean="0"/>
              <a:t>To challenge witness</a:t>
            </a:r>
            <a:r>
              <a:rPr lang="ja-JP" altLang="en-US" smtClean="0">
                <a:latin typeface="Arial" pitchFamily="34" charset="0"/>
              </a:rPr>
              <a:t>’</a:t>
            </a:r>
            <a:r>
              <a:rPr lang="en-US" altLang="ja-JP" smtClean="0"/>
              <a:t>s recollection</a:t>
            </a:r>
          </a:p>
          <a:p>
            <a:pPr eaLnBrk="1" hangingPunct="1">
              <a:lnSpc>
                <a:spcPct val="90000"/>
              </a:lnSpc>
              <a:buFont typeface="Wingdings" panose="05000000000000000000" pitchFamily="2" charset="2"/>
              <a:buNone/>
              <a:defRPr/>
            </a:pPr>
            <a:endParaRPr lang="en-US" altLang="en-US" smtClean="0"/>
          </a:p>
          <a:p>
            <a:pPr eaLnBrk="1" hangingPunct="1">
              <a:lnSpc>
                <a:spcPct val="90000"/>
              </a:lnSpc>
              <a:buFont typeface="Wingdings" panose="05000000000000000000" pitchFamily="2" charset="2"/>
              <a:buNone/>
              <a:defRPr/>
            </a:pPr>
            <a:r>
              <a:rPr lang="en-US" altLang="en-US" smtClean="0"/>
              <a:t>When?</a:t>
            </a:r>
          </a:p>
          <a:p>
            <a:pPr eaLnBrk="1" hangingPunct="1">
              <a:lnSpc>
                <a:spcPct val="90000"/>
              </a:lnSpc>
              <a:defRPr/>
            </a:pPr>
            <a:r>
              <a:rPr lang="en-US" altLang="en-US" smtClean="0"/>
              <a:t>After exhausting witness</a:t>
            </a:r>
            <a:r>
              <a:rPr lang="ja-JP" altLang="en-US" smtClean="0">
                <a:latin typeface="Arial" pitchFamily="34" charset="0"/>
              </a:rPr>
              <a:t>’</a:t>
            </a:r>
            <a:r>
              <a:rPr lang="en-US" altLang="ja-JP" smtClean="0"/>
              <a:t>s recollection, to avoid premature </a:t>
            </a:r>
            <a:r>
              <a:rPr lang="ja-JP" altLang="en-US" smtClean="0">
                <a:latin typeface="Arial" pitchFamily="34" charset="0"/>
              </a:rPr>
              <a:t>“</a:t>
            </a:r>
            <a:r>
              <a:rPr lang="en-US" altLang="ja-JP" smtClean="0"/>
              <a:t>closure</a:t>
            </a:r>
            <a:r>
              <a:rPr lang="ja-JP" altLang="en-US" smtClean="0">
                <a:latin typeface="Arial" pitchFamily="34" charset="0"/>
              </a:rPr>
              <a:t>”</a:t>
            </a:r>
            <a:r>
              <a:rPr lang="en-US" altLang="ja-JP" smtClean="0"/>
              <a:t> on topic</a:t>
            </a:r>
          </a:p>
          <a:p>
            <a:pPr eaLnBrk="1" hangingPunct="1">
              <a:lnSpc>
                <a:spcPct val="90000"/>
              </a:lnSpc>
              <a:defRPr/>
            </a:pPr>
            <a:endParaRPr lang="en-US" altLang="en-US" smtClean="0"/>
          </a:p>
        </p:txBody>
      </p:sp>
    </p:spTree>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ea typeface="MS PGothic" panose="020B0600070205080204" pitchFamily="34" charset="-128"/>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ea typeface="MS PGothic" panose="020B0600070205080204" pitchFamily="34" charset="-128"/>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ea typeface="MS PGothic" panose="020B0600070205080204" pitchFamily="34" charset="-128"/>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ea typeface="MS PGothic" panose="020B0600070205080204" pitchFamily="34" charset="-128"/>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9pPr>
          </a:lstStyle>
          <a:p>
            <a:pPr>
              <a:spcBef>
                <a:spcPct val="0"/>
              </a:spcBef>
              <a:buClrTx/>
              <a:buSzTx/>
              <a:buFontTx/>
              <a:buNone/>
            </a:pPr>
            <a:fld id="{05FF925B-8073-4D29-9FCB-40EE2A890E7A}" type="slidenum">
              <a:rPr lang="en-US" altLang="en-US" sz="1200"/>
              <a:pPr>
                <a:spcBef>
                  <a:spcPct val="0"/>
                </a:spcBef>
                <a:buClrTx/>
                <a:buSzTx/>
                <a:buFontTx/>
                <a:buNone/>
              </a:pPr>
              <a:t>18</a:t>
            </a:fld>
            <a:endParaRPr lang="en-US" altLang="en-US" sz="1200"/>
          </a:p>
        </p:txBody>
      </p:sp>
      <p:sp>
        <p:nvSpPr>
          <p:cNvPr id="110594" name="Rectangle 2"/>
          <p:cNvSpPr>
            <a:spLocks noGrp="1" noChangeArrowheads="1"/>
          </p:cNvSpPr>
          <p:nvPr>
            <p:ph type="title"/>
          </p:nvPr>
        </p:nvSpPr>
        <p:spPr/>
        <p:txBody>
          <a:bodyPr/>
          <a:lstStyle/>
          <a:p>
            <a:pPr eaLnBrk="1" hangingPunct="1">
              <a:defRPr/>
            </a:pPr>
            <a:r>
              <a:rPr lang="en-US" smtClean="0">
                <a:ea typeface="+mj-ea"/>
                <a:cs typeface="+mj-cs"/>
              </a:rPr>
              <a:t>The Process at the Deposition	</a:t>
            </a:r>
          </a:p>
        </p:txBody>
      </p:sp>
      <p:sp>
        <p:nvSpPr>
          <p:cNvPr id="110595" name="Rectangle 3"/>
          <p:cNvSpPr>
            <a:spLocks noGrp="1" noChangeArrowheads="1"/>
          </p:cNvSpPr>
          <p:nvPr>
            <p:ph type="body" idx="1"/>
          </p:nvPr>
        </p:nvSpPr>
        <p:spPr/>
        <p:txBody>
          <a:bodyPr/>
          <a:lstStyle/>
          <a:p>
            <a:pPr eaLnBrk="1" hangingPunct="1">
              <a:buFont typeface="Wingdings" charset="0"/>
              <a:buChar char="¡"/>
              <a:defRPr/>
            </a:pPr>
            <a:r>
              <a:rPr lang="en-US" sz="2600" smtClean="0">
                <a:ea typeface="+mn-ea"/>
                <a:cs typeface="+mn-cs"/>
              </a:rPr>
              <a:t>Mark it (language, premarking)</a:t>
            </a:r>
          </a:p>
          <a:p>
            <a:pPr eaLnBrk="1" hangingPunct="1">
              <a:buFont typeface="Wingdings" charset="0"/>
              <a:buChar char="¡"/>
              <a:defRPr/>
            </a:pPr>
            <a:r>
              <a:rPr lang="en-US" sz="2600" smtClean="0">
                <a:ea typeface="+mn-ea"/>
                <a:cs typeface="+mn-cs"/>
              </a:rPr>
              <a:t>Distribute it to witness and others (bring copies)</a:t>
            </a:r>
          </a:p>
          <a:p>
            <a:pPr eaLnBrk="1" hangingPunct="1">
              <a:buFont typeface="Wingdings" charset="0"/>
              <a:buChar char="¡"/>
              <a:defRPr/>
            </a:pPr>
            <a:r>
              <a:rPr lang="en-US" sz="2600" smtClean="0">
                <a:ea typeface="+mn-ea"/>
                <a:cs typeface="+mn-cs"/>
              </a:rPr>
              <a:t>Identify it for the record, </a:t>
            </a:r>
            <a:r>
              <a:rPr lang="en-US" sz="2600" u="sng" smtClean="0">
                <a:ea typeface="+mn-ea"/>
                <a:cs typeface="+mn-cs"/>
              </a:rPr>
              <a:t>always</a:t>
            </a:r>
            <a:r>
              <a:rPr lang="en-US" sz="2600" smtClean="0">
                <a:ea typeface="+mn-ea"/>
                <a:cs typeface="+mn-cs"/>
              </a:rPr>
              <a:t> using exhibit number (also Bates numbers)</a:t>
            </a:r>
          </a:p>
          <a:p>
            <a:pPr eaLnBrk="1" hangingPunct="1">
              <a:buFont typeface="Wingdings" charset="0"/>
              <a:buChar char="¡"/>
              <a:defRPr/>
            </a:pPr>
            <a:r>
              <a:rPr lang="en-US" sz="2600" smtClean="0">
                <a:ea typeface="+mn-ea"/>
                <a:cs typeface="+mn-cs"/>
              </a:rPr>
              <a:t>Get witness to confirm and authenticate (lay foundation for later use) </a:t>
            </a:r>
          </a:p>
          <a:p>
            <a:pPr eaLnBrk="1" hangingPunct="1">
              <a:buFont typeface="Wingdings" charset="0"/>
              <a:buChar char="¡"/>
              <a:defRPr/>
            </a:pPr>
            <a:r>
              <a:rPr lang="en-US" sz="2600" smtClean="0">
                <a:ea typeface="+mn-ea"/>
                <a:cs typeface="+mn-cs"/>
              </a:rPr>
              <a:t>Ask questions based on it</a:t>
            </a: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ea typeface="MS PGothic" panose="020B0600070205080204" pitchFamily="34" charset="-128"/>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ea typeface="MS PGothic" panose="020B0600070205080204" pitchFamily="34" charset="-128"/>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ea typeface="MS PGothic" panose="020B0600070205080204" pitchFamily="34" charset="-128"/>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ea typeface="MS PGothic" panose="020B0600070205080204" pitchFamily="34" charset="-128"/>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9pPr>
          </a:lstStyle>
          <a:p>
            <a:pPr>
              <a:spcBef>
                <a:spcPct val="0"/>
              </a:spcBef>
              <a:buClrTx/>
              <a:buSzTx/>
              <a:buFontTx/>
              <a:buNone/>
            </a:pPr>
            <a:fld id="{00188B17-F5A8-4BE7-9B18-CAEDA31996ED}" type="slidenum">
              <a:rPr lang="en-US" altLang="en-US" sz="1200"/>
              <a:pPr>
                <a:spcBef>
                  <a:spcPct val="0"/>
                </a:spcBef>
                <a:buClrTx/>
                <a:buSzTx/>
                <a:buFontTx/>
                <a:buNone/>
              </a:pPr>
              <a:t>19</a:t>
            </a:fld>
            <a:endParaRPr lang="en-US" altLang="en-US" sz="1200"/>
          </a:p>
        </p:txBody>
      </p:sp>
      <p:sp>
        <p:nvSpPr>
          <p:cNvPr id="107522" name="Rectangle 2"/>
          <p:cNvSpPr>
            <a:spLocks noGrp="1" noChangeArrowheads="1"/>
          </p:cNvSpPr>
          <p:nvPr>
            <p:ph type="title"/>
          </p:nvPr>
        </p:nvSpPr>
        <p:spPr/>
        <p:txBody>
          <a:bodyPr/>
          <a:lstStyle/>
          <a:p>
            <a:pPr eaLnBrk="1" hangingPunct="1">
              <a:defRPr/>
            </a:pPr>
            <a:r>
              <a:rPr lang="en-US" smtClean="0">
                <a:ea typeface="+mj-ea"/>
                <a:cs typeface="+mj-cs"/>
              </a:rPr>
              <a:t>PURPOSE</a:t>
            </a:r>
          </a:p>
        </p:txBody>
      </p:sp>
      <p:sp>
        <p:nvSpPr>
          <p:cNvPr id="107523" name="Rectangle 3"/>
          <p:cNvSpPr>
            <a:spLocks noGrp="1" noChangeArrowheads="1"/>
          </p:cNvSpPr>
          <p:nvPr>
            <p:ph type="body" idx="1"/>
          </p:nvPr>
        </p:nvSpPr>
        <p:spPr/>
        <p:txBody>
          <a:bodyPr/>
          <a:lstStyle/>
          <a:p>
            <a:pPr eaLnBrk="1" hangingPunct="1">
              <a:lnSpc>
                <a:spcPct val="90000"/>
              </a:lnSpc>
              <a:buFont typeface="Wingdings" panose="05000000000000000000" pitchFamily="2" charset="2"/>
              <a:buNone/>
              <a:defRPr/>
            </a:pPr>
            <a:r>
              <a:rPr lang="en-US" altLang="en-US" smtClean="0"/>
              <a:t>	To see </a:t>
            </a:r>
          </a:p>
          <a:p>
            <a:pPr lvl="1" eaLnBrk="1" hangingPunct="1">
              <a:lnSpc>
                <a:spcPct val="90000"/>
              </a:lnSpc>
              <a:defRPr/>
            </a:pPr>
            <a:r>
              <a:rPr lang="en-US" altLang="en-US" sz="2100" smtClean="0"/>
              <a:t>If your understanding of the facts is correct</a:t>
            </a:r>
          </a:p>
          <a:p>
            <a:pPr lvl="1" eaLnBrk="1" hangingPunct="1">
              <a:lnSpc>
                <a:spcPct val="90000"/>
              </a:lnSpc>
              <a:defRPr/>
            </a:pPr>
            <a:r>
              <a:rPr lang="en-US" altLang="en-US" sz="2100" smtClean="0"/>
              <a:t>If your theory will hold up</a:t>
            </a:r>
          </a:p>
          <a:p>
            <a:pPr lvl="1" eaLnBrk="1" hangingPunct="1">
              <a:lnSpc>
                <a:spcPct val="90000"/>
              </a:lnSpc>
              <a:defRPr/>
            </a:pPr>
            <a:r>
              <a:rPr lang="en-US" altLang="en-US" sz="2100" smtClean="0"/>
              <a:t>Where your theory requires modification</a:t>
            </a:r>
          </a:p>
          <a:p>
            <a:pPr lvl="1" eaLnBrk="1" hangingPunct="1">
              <a:lnSpc>
                <a:spcPct val="90000"/>
              </a:lnSpc>
              <a:defRPr/>
            </a:pPr>
            <a:r>
              <a:rPr lang="en-US" altLang="en-US" sz="2100" smtClean="0"/>
              <a:t>How far you can go with this witness:</a:t>
            </a:r>
          </a:p>
          <a:p>
            <a:pPr eaLnBrk="1" hangingPunct="1">
              <a:lnSpc>
                <a:spcPct val="90000"/>
              </a:lnSpc>
              <a:buFont typeface="Wingdings" panose="05000000000000000000" pitchFamily="2" charset="2"/>
              <a:buNone/>
              <a:defRPr/>
            </a:pPr>
            <a:r>
              <a:rPr lang="en-US" altLang="en-US" sz="2100" smtClean="0"/>
              <a:t>		</a:t>
            </a:r>
            <a:r>
              <a:rPr lang="ja-JP" altLang="en-US" sz="2100" smtClean="0">
                <a:latin typeface="Arial" pitchFamily="34" charset="0"/>
              </a:rPr>
              <a:t>“</a:t>
            </a:r>
            <a:r>
              <a:rPr lang="en-US" altLang="ja-JP" sz="2100" smtClean="0"/>
              <a:t>The speed limit was 25.</a:t>
            </a:r>
            <a:r>
              <a:rPr lang="ja-JP" altLang="en-US" sz="2100" smtClean="0">
                <a:latin typeface="Arial" pitchFamily="34" charset="0"/>
              </a:rPr>
              <a:t>”</a:t>
            </a:r>
            <a:r>
              <a:rPr lang="en-US" altLang="ja-JP" sz="2100" smtClean="0"/>
              <a:t>  </a:t>
            </a:r>
          </a:p>
          <a:p>
            <a:pPr lvl="2" eaLnBrk="1" hangingPunct="1">
              <a:lnSpc>
                <a:spcPct val="90000"/>
              </a:lnSpc>
              <a:buFont typeface="Wingdings" panose="05000000000000000000" pitchFamily="2" charset="2"/>
              <a:buNone/>
              <a:defRPr/>
            </a:pPr>
            <a:r>
              <a:rPr lang="ja-JP" altLang="en-US" sz="2100" smtClean="0">
                <a:latin typeface="Arial" pitchFamily="34" charset="0"/>
              </a:rPr>
              <a:t>“</a:t>
            </a:r>
            <a:r>
              <a:rPr lang="en-US" altLang="ja-JP" sz="2100" smtClean="0"/>
              <a:t>You were going 35.</a:t>
            </a:r>
            <a:r>
              <a:rPr lang="ja-JP" altLang="en-US" sz="2100" smtClean="0">
                <a:latin typeface="Arial" pitchFamily="34" charset="0"/>
              </a:rPr>
              <a:t>”</a:t>
            </a:r>
            <a:r>
              <a:rPr lang="en-US" altLang="ja-JP" sz="2100" smtClean="0"/>
              <a:t> </a:t>
            </a:r>
          </a:p>
          <a:p>
            <a:pPr lvl="2" eaLnBrk="1" hangingPunct="1">
              <a:lnSpc>
                <a:spcPct val="90000"/>
              </a:lnSpc>
              <a:buFont typeface="Wingdings" panose="05000000000000000000" pitchFamily="2" charset="2"/>
              <a:buNone/>
              <a:defRPr/>
            </a:pPr>
            <a:r>
              <a:rPr lang="ja-JP" altLang="en-US" sz="2100" smtClean="0">
                <a:latin typeface="Arial" pitchFamily="34" charset="0"/>
              </a:rPr>
              <a:t>“</a:t>
            </a:r>
            <a:r>
              <a:rPr lang="en-US" altLang="ja-JP" sz="2100" smtClean="0"/>
              <a:t>You were going over the speed limit.</a:t>
            </a:r>
            <a:r>
              <a:rPr lang="ja-JP" altLang="en-US" sz="2100" smtClean="0">
                <a:latin typeface="Arial" pitchFamily="34" charset="0"/>
              </a:rPr>
              <a:t>”</a:t>
            </a:r>
            <a:r>
              <a:rPr lang="en-US" altLang="ja-JP" sz="2100" smtClean="0"/>
              <a:t> </a:t>
            </a:r>
          </a:p>
          <a:p>
            <a:pPr lvl="2" eaLnBrk="1" hangingPunct="1">
              <a:lnSpc>
                <a:spcPct val="90000"/>
              </a:lnSpc>
              <a:buFont typeface="Wingdings" panose="05000000000000000000" pitchFamily="2" charset="2"/>
              <a:buNone/>
              <a:defRPr/>
            </a:pPr>
            <a:r>
              <a:rPr lang="ja-JP" altLang="en-US" sz="2100" smtClean="0">
                <a:latin typeface="Arial" pitchFamily="34" charset="0"/>
              </a:rPr>
              <a:t>“</a:t>
            </a:r>
            <a:r>
              <a:rPr lang="en-US" altLang="ja-JP" sz="2100" smtClean="0"/>
              <a:t>You were going very fast.</a:t>
            </a:r>
            <a:r>
              <a:rPr lang="ja-JP" altLang="en-US" sz="2100" smtClean="0">
                <a:latin typeface="Arial" pitchFamily="34" charset="0"/>
              </a:rPr>
              <a:t>”</a:t>
            </a:r>
            <a:r>
              <a:rPr lang="en-US" altLang="ja-JP" sz="2100" smtClean="0"/>
              <a:t> </a:t>
            </a:r>
          </a:p>
          <a:p>
            <a:pPr lvl="2" eaLnBrk="1" hangingPunct="1">
              <a:lnSpc>
                <a:spcPct val="90000"/>
              </a:lnSpc>
              <a:buFont typeface="Wingdings" panose="05000000000000000000" pitchFamily="2" charset="2"/>
              <a:buNone/>
              <a:defRPr/>
            </a:pPr>
            <a:r>
              <a:rPr lang="ja-JP" altLang="en-US" sz="2100" smtClean="0">
                <a:latin typeface="Arial" pitchFamily="34" charset="0"/>
              </a:rPr>
              <a:t>“</a:t>
            </a:r>
            <a:r>
              <a:rPr lang="en-US" altLang="ja-JP" sz="2100" smtClean="0"/>
              <a:t>You were going faster than you should have been.</a:t>
            </a:r>
            <a:r>
              <a:rPr lang="ja-JP" altLang="en-US" sz="2100" smtClean="0">
                <a:latin typeface="Arial" pitchFamily="34" charset="0"/>
              </a:rPr>
              <a:t>”</a:t>
            </a:r>
            <a:endParaRPr lang="en-US" altLang="ja-JP" sz="2100" smtClean="0"/>
          </a:p>
          <a:p>
            <a:pPr lvl="1" eaLnBrk="1" hangingPunct="1">
              <a:lnSpc>
                <a:spcPct val="90000"/>
              </a:lnSpc>
              <a:defRPr/>
            </a:pPr>
            <a:endParaRPr lang="en-US" altLang="en-US" sz="2100" smtClean="0"/>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ea typeface="MS PGothic" panose="020B0600070205080204" pitchFamily="34" charset="-128"/>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ea typeface="MS PGothic" panose="020B0600070205080204" pitchFamily="34" charset="-128"/>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ea typeface="MS PGothic" panose="020B0600070205080204" pitchFamily="34" charset="-128"/>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ea typeface="MS PGothic" panose="020B0600070205080204" pitchFamily="34" charset="-128"/>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9pPr>
          </a:lstStyle>
          <a:p>
            <a:pPr>
              <a:spcBef>
                <a:spcPct val="0"/>
              </a:spcBef>
              <a:buClrTx/>
              <a:buSzTx/>
              <a:buFontTx/>
              <a:buNone/>
            </a:pPr>
            <a:fld id="{B2765784-9B19-4976-A29E-AD48DEC87BE6}" type="slidenum">
              <a:rPr lang="en-US" altLang="en-US" sz="1200"/>
              <a:pPr>
                <a:spcBef>
                  <a:spcPct val="0"/>
                </a:spcBef>
                <a:buClrTx/>
                <a:buSzTx/>
                <a:buFontTx/>
                <a:buNone/>
              </a:pPr>
              <a:t>2</a:t>
            </a:fld>
            <a:endParaRPr lang="en-US" altLang="en-US" sz="1200"/>
          </a:p>
        </p:txBody>
      </p:sp>
      <p:sp>
        <p:nvSpPr>
          <p:cNvPr id="88066" name="Rectangle 2"/>
          <p:cNvSpPr>
            <a:spLocks noGrp="1" noChangeArrowheads="1"/>
          </p:cNvSpPr>
          <p:nvPr>
            <p:ph type="title"/>
          </p:nvPr>
        </p:nvSpPr>
        <p:spPr/>
        <p:txBody>
          <a:bodyPr/>
          <a:lstStyle/>
          <a:p>
            <a:pPr eaLnBrk="1" hangingPunct="1">
              <a:defRPr/>
            </a:pPr>
            <a:r>
              <a:rPr lang="en-US" smtClean="0">
                <a:ea typeface="+mj-ea"/>
                <a:cs typeface="+mj-cs"/>
              </a:rPr>
              <a:t>Goals of the Program</a:t>
            </a:r>
          </a:p>
        </p:txBody>
      </p:sp>
      <p:sp>
        <p:nvSpPr>
          <p:cNvPr id="88067" name="Rectangle 3"/>
          <p:cNvSpPr>
            <a:spLocks noGrp="1" noChangeArrowheads="1"/>
          </p:cNvSpPr>
          <p:nvPr>
            <p:ph type="body" idx="1"/>
          </p:nvPr>
        </p:nvSpPr>
        <p:spPr/>
        <p:txBody>
          <a:bodyPr/>
          <a:lstStyle/>
          <a:p>
            <a:pPr eaLnBrk="1" hangingPunct="1">
              <a:lnSpc>
                <a:spcPct val="90000"/>
              </a:lnSpc>
              <a:buFont typeface="Wingdings" charset="0"/>
              <a:buChar char="¡"/>
              <a:defRPr/>
            </a:pPr>
            <a:r>
              <a:rPr lang="en-US" dirty="0" smtClean="0">
                <a:ea typeface="+mn-ea"/>
                <a:cs typeface="+mn-cs"/>
              </a:rPr>
              <a:t>Demystify and simplify the process of taking or defending a deposition</a:t>
            </a:r>
          </a:p>
          <a:p>
            <a:pPr eaLnBrk="1" hangingPunct="1">
              <a:lnSpc>
                <a:spcPct val="90000"/>
              </a:lnSpc>
              <a:buFont typeface="Wingdings" charset="0"/>
              <a:buChar char="¡"/>
              <a:defRPr/>
            </a:pPr>
            <a:r>
              <a:rPr lang="en-US" dirty="0" smtClean="0">
                <a:ea typeface="+mn-ea"/>
                <a:cs typeface="+mn-cs"/>
              </a:rPr>
              <a:t>Give you an opportunity to experiment, try techniques, make mistakes</a:t>
            </a:r>
          </a:p>
          <a:p>
            <a:pPr eaLnBrk="1" hangingPunct="1">
              <a:lnSpc>
                <a:spcPct val="90000"/>
              </a:lnSpc>
              <a:buFont typeface="Wingdings" charset="0"/>
              <a:buChar char="¡"/>
              <a:defRPr/>
            </a:pPr>
            <a:r>
              <a:rPr lang="en-US" dirty="0" smtClean="0">
                <a:ea typeface="+mn-ea"/>
                <a:cs typeface="+mn-cs"/>
              </a:rPr>
              <a:t>Realistic experience in a testing laboratory where you control the experiment and get immediate feedback</a:t>
            </a:r>
          </a:p>
          <a:p>
            <a:pPr eaLnBrk="1" hangingPunct="1">
              <a:lnSpc>
                <a:spcPct val="90000"/>
              </a:lnSpc>
              <a:buFont typeface="Wingdings" charset="0"/>
              <a:buChar char="¡"/>
              <a:defRPr/>
            </a:pPr>
            <a:r>
              <a:rPr lang="en-US" dirty="0" smtClean="0">
                <a:ea typeface="+mn-ea"/>
                <a:cs typeface="+mn-cs"/>
              </a:rPr>
              <a:t>The NITA Privilege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ea typeface="MS PGothic" panose="020B0600070205080204" pitchFamily="34" charset="-128"/>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ea typeface="MS PGothic" panose="020B0600070205080204" pitchFamily="34" charset="-128"/>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ea typeface="MS PGothic" panose="020B0600070205080204" pitchFamily="34" charset="-128"/>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ea typeface="MS PGothic" panose="020B0600070205080204" pitchFamily="34" charset="-128"/>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9pPr>
          </a:lstStyle>
          <a:p>
            <a:pPr>
              <a:spcBef>
                <a:spcPct val="0"/>
              </a:spcBef>
              <a:buClrTx/>
              <a:buSzTx/>
              <a:buFontTx/>
              <a:buNone/>
            </a:pPr>
            <a:fld id="{6A7239A2-204F-4F57-A56C-ABA952A8B3FC}" type="slidenum">
              <a:rPr lang="en-US" altLang="en-US" sz="1200"/>
              <a:pPr>
                <a:spcBef>
                  <a:spcPct val="0"/>
                </a:spcBef>
                <a:buClrTx/>
                <a:buSzTx/>
                <a:buFontTx/>
                <a:buNone/>
              </a:pPr>
              <a:t>20</a:t>
            </a:fld>
            <a:endParaRPr lang="en-US" altLang="en-US" sz="1200"/>
          </a:p>
        </p:txBody>
      </p:sp>
      <p:sp>
        <p:nvSpPr>
          <p:cNvPr id="115714" name="Rectangle 2"/>
          <p:cNvSpPr>
            <a:spLocks noGrp="1" noChangeArrowheads="1"/>
          </p:cNvSpPr>
          <p:nvPr>
            <p:ph type="title"/>
          </p:nvPr>
        </p:nvSpPr>
        <p:spPr/>
        <p:txBody>
          <a:bodyPr/>
          <a:lstStyle/>
          <a:p>
            <a:pPr eaLnBrk="1" hangingPunct="1">
              <a:defRPr/>
            </a:pPr>
            <a:r>
              <a:rPr lang="en-US" smtClean="0">
                <a:ea typeface="+mj-ea"/>
                <a:cs typeface="+mj-cs"/>
              </a:rPr>
              <a:t>Forming Proper Questions</a:t>
            </a:r>
          </a:p>
        </p:txBody>
      </p:sp>
      <p:sp>
        <p:nvSpPr>
          <p:cNvPr id="115715" name="Rectangle 3"/>
          <p:cNvSpPr>
            <a:spLocks noGrp="1" noChangeArrowheads="1"/>
          </p:cNvSpPr>
          <p:nvPr>
            <p:ph type="body" idx="1"/>
          </p:nvPr>
        </p:nvSpPr>
        <p:spPr/>
        <p:txBody>
          <a:bodyPr/>
          <a:lstStyle/>
          <a:p>
            <a:pPr eaLnBrk="1" hangingPunct="1">
              <a:lnSpc>
                <a:spcPct val="80000"/>
              </a:lnSpc>
              <a:buFont typeface="Wingdings" charset="0"/>
              <a:buChar char="¡"/>
              <a:defRPr/>
            </a:pPr>
            <a:r>
              <a:rPr lang="en-US" sz="1700" u="sng" smtClean="0">
                <a:ea typeface="+mn-ea"/>
                <a:cs typeface="+mn-cs"/>
              </a:rPr>
              <a:t>Example of double negative </a:t>
            </a:r>
            <a:endParaRPr lang="en-US" sz="1700" smtClean="0">
              <a:ea typeface="+mn-ea"/>
              <a:cs typeface="+mn-cs"/>
            </a:endParaRPr>
          </a:p>
          <a:p>
            <a:pPr eaLnBrk="1" hangingPunct="1">
              <a:lnSpc>
                <a:spcPct val="80000"/>
              </a:lnSpc>
              <a:buFont typeface="Wingdings" charset="0"/>
              <a:buChar char="¡"/>
              <a:defRPr/>
            </a:pPr>
            <a:r>
              <a:rPr lang="en-US" sz="1700" smtClean="0">
                <a:ea typeface="+mn-ea"/>
                <a:cs typeface="+mn-cs"/>
              </a:rPr>
              <a:t>                                                                    75</a:t>
            </a:r>
          </a:p>
          <a:p>
            <a:pPr eaLnBrk="1" hangingPunct="1">
              <a:lnSpc>
                <a:spcPct val="80000"/>
              </a:lnSpc>
              <a:buFont typeface="Wingdings" charset="0"/>
              <a:buChar char="¡"/>
              <a:defRPr/>
            </a:pPr>
            <a:r>
              <a:rPr lang="en-US" sz="1700" smtClean="0">
                <a:ea typeface="+mn-ea"/>
                <a:cs typeface="+mn-cs"/>
              </a:rPr>
              <a:t>11                They weren't to be paid out of any Company</a:t>
            </a:r>
          </a:p>
          <a:p>
            <a:pPr eaLnBrk="1" hangingPunct="1">
              <a:lnSpc>
                <a:spcPct val="80000"/>
              </a:lnSpc>
              <a:buFont typeface="Wingdings" charset="0"/>
              <a:buChar char="¡"/>
              <a:defRPr/>
            </a:pPr>
            <a:r>
              <a:rPr lang="en-US" sz="1700" smtClean="0">
                <a:ea typeface="+mn-ea"/>
                <a:cs typeface="+mn-cs"/>
              </a:rPr>
              <a:t>12   funds in January or February 2004; is that correct?</a:t>
            </a:r>
          </a:p>
          <a:p>
            <a:pPr eaLnBrk="1" hangingPunct="1">
              <a:lnSpc>
                <a:spcPct val="80000"/>
              </a:lnSpc>
              <a:buFont typeface="Wingdings" charset="0"/>
              <a:buChar char="¡"/>
              <a:defRPr/>
            </a:pPr>
            <a:r>
              <a:rPr lang="en-US" sz="1700" smtClean="0">
                <a:ea typeface="+mn-ea"/>
                <a:cs typeface="+mn-cs"/>
              </a:rPr>
              <a:t>13                      MS. JONES:  Objection to form.</a:t>
            </a:r>
          </a:p>
          <a:p>
            <a:pPr eaLnBrk="1" hangingPunct="1">
              <a:lnSpc>
                <a:spcPct val="80000"/>
              </a:lnSpc>
              <a:buFont typeface="Wingdings" charset="0"/>
              <a:buChar char="¡"/>
              <a:defRPr/>
            </a:pPr>
            <a:r>
              <a:rPr lang="en-US" sz="1700" smtClean="0">
                <a:ea typeface="+mn-ea"/>
                <a:cs typeface="+mn-cs"/>
              </a:rPr>
              <a:t>14          A.    Not that I'm aware of.</a:t>
            </a:r>
          </a:p>
          <a:p>
            <a:pPr eaLnBrk="1" hangingPunct="1">
              <a:lnSpc>
                <a:spcPct val="80000"/>
              </a:lnSpc>
              <a:buFont typeface="Wingdings" charset="0"/>
              <a:buChar char="¡"/>
              <a:defRPr/>
            </a:pPr>
            <a:endParaRPr lang="en-US" sz="1700" u="sng" smtClean="0">
              <a:ea typeface="+mn-ea"/>
              <a:cs typeface="+mn-cs"/>
            </a:endParaRPr>
          </a:p>
          <a:p>
            <a:pPr eaLnBrk="1" hangingPunct="1">
              <a:lnSpc>
                <a:spcPct val="80000"/>
              </a:lnSpc>
              <a:buFont typeface="Wingdings" charset="0"/>
              <a:buChar char="¡"/>
              <a:defRPr/>
            </a:pPr>
            <a:r>
              <a:rPr lang="en-US" sz="1700" u="sng" smtClean="0">
                <a:ea typeface="+mn-ea"/>
                <a:cs typeface="+mn-cs"/>
              </a:rPr>
              <a:t>Examples of Filler Language that gets you in trouble</a:t>
            </a:r>
            <a:endParaRPr lang="en-US" sz="1700" smtClean="0">
              <a:ea typeface="+mn-ea"/>
              <a:cs typeface="+mn-cs"/>
            </a:endParaRPr>
          </a:p>
          <a:p>
            <a:pPr eaLnBrk="1" hangingPunct="1">
              <a:lnSpc>
                <a:spcPct val="80000"/>
              </a:lnSpc>
              <a:buFont typeface="Wingdings" charset="0"/>
              <a:buChar char="¡"/>
              <a:defRPr/>
            </a:pPr>
            <a:r>
              <a:rPr lang="en-US" sz="1700" smtClean="0">
                <a:ea typeface="+mn-ea"/>
                <a:cs typeface="+mn-cs"/>
              </a:rPr>
              <a:t>Q:	It is my understanding that Company A owns 100% of Company B, is that correct?</a:t>
            </a:r>
          </a:p>
          <a:p>
            <a:pPr eaLnBrk="1" hangingPunct="1">
              <a:lnSpc>
                <a:spcPct val="80000"/>
              </a:lnSpc>
              <a:buFont typeface="Wingdings" charset="0"/>
              <a:buChar char="¡"/>
              <a:defRPr/>
            </a:pPr>
            <a:r>
              <a:rPr lang="en-US" sz="1700" smtClean="0">
                <a:ea typeface="+mn-ea"/>
                <a:cs typeface="+mn-cs"/>
              </a:rPr>
              <a:t>A:	Yes.</a:t>
            </a:r>
          </a:p>
          <a:p>
            <a:pPr eaLnBrk="1" hangingPunct="1">
              <a:lnSpc>
                <a:spcPct val="80000"/>
              </a:lnSpc>
              <a:buFont typeface="Wingdings" charset="0"/>
              <a:buChar char="¡"/>
              <a:defRPr/>
            </a:pPr>
            <a:r>
              <a:rPr lang="en-US" sz="1700" smtClean="0">
                <a:ea typeface="+mn-ea"/>
                <a:cs typeface="+mn-cs"/>
              </a:rPr>
              <a:t>                                                                    42</a:t>
            </a:r>
          </a:p>
          <a:p>
            <a:pPr eaLnBrk="1" hangingPunct="1">
              <a:lnSpc>
                <a:spcPct val="80000"/>
              </a:lnSpc>
              <a:buFont typeface="Wingdings" charset="0"/>
              <a:buChar char="¡"/>
              <a:defRPr/>
            </a:pPr>
            <a:r>
              <a:rPr lang="en-US" sz="1700" smtClean="0">
                <a:ea typeface="+mn-ea"/>
                <a:cs typeface="+mn-cs"/>
              </a:rPr>
              <a:t> 2               Are you aware if any investment</a:t>
            </a:r>
          </a:p>
          <a:p>
            <a:pPr eaLnBrk="1" hangingPunct="1">
              <a:lnSpc>
                <a:spcPct val="80000"/>
              </a:lnSpc>
              <a:buFont typeface="Wingdings" charset="0"/>
              <a:buChar char="¡"/>
              <a:defRPr/>
            </a:pPr>
            <a:r>
              <a:rPr lang="en-US" sz="1700" smtClean="0">
                <a:ea typeface="+mn-ea"/>
                <a:cs typeface="+mn-cs"/>
              </a:rPr>
              <a:t> 3   capital or funding was provided for the projects</a:t>
            </a:r>
          </a:p>
          <a:p>
            <a:pPr eaLnBrk="1" hangingPunct="1">
              <a:lnSpc>
                <a:spcPct val="80000"/>
              </a:lnSpc>
              <a:buFont typeface="Wingdings" charset="0"/>
              <a:buChar char="¡"/>
              <a:defRPr/>
            </a:pPr>
            <a:r>
              <a:rPr lang="en-US" sz="1700" smtClean="0">
                <a:ea typeface="+mn-ea"/>
                <a:cs typeface="+mn-cs"/>
              </a:rPr>
              <a:t> 4   in November of 2003?</a:t>
            </a:r>
          </a:p>
          <a:p>
            <a:pPr eaLnBrk="1" hangingPunct="1">
              <a:lnSpc>
                <a:spcPct val="80000"/>
              </a:lnSpc>
              <a:buFont typeface="Wingdings" charset="0"/>
              <a:buChar char="¡"/>
              <a:defRPr/>
            </a:pPr>
            <a:r>
              <a:rPr lang="en-US" sz="1700" smtClean="0">
                <a:ea typeface="+mn-ea"/>
                <a:cs typeface="+mn-cs"/>
              </a:rPr>
              <a:t> 5          A.   No.</a:t>
            </a: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ea typeface="MS PGothic" panose="020B0600070205080204" pitchFamily="34" charset="-128"/>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ea typeface="MS PGothic" panose="020B0600070205080204" pitchFamily="34" charset="-128"/>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ea typeface="MS PGothic" panose="020B0600070205080204" pitchFamily="34" charset="-128"/>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ea typeface="MS PGothic" panose="020B0600070205080204" pitchFamily="34" charset="-128"/>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9pPr>
          </a:lstStyle>
          <a:p>
            <a:pPr>
              <a:spcBef>
                <a:spcPct val="0"/>
              </a:spcBef>
              <a:buClrTx/>
              <a:buSzTx/>
              <a:buFontTx/>
              <a:buNone/>
            </a:pPr>
            <a:fld id="{044E1E4D-6651-45D3-AEB2-B4DD26F2B9E6}" type="slidenum">
              <a:rPr lang="en-US" altLang="en-US" sz="1200"/>
              <a:pPr>
                <a:spcBef>
                  <a:spcPct val="0"/>
                </a:spcBef>
                <a:buClrTx/>
                <a:buSzTx/>
                <a:buFontTx/>
                <a:buNone/>
              </a:pPr>
              <a:t>21</a:t>
            </a:fld>
            <a:endParaRPr lang="en-US" altLang="en-US" sz="1200"/>
          </a:p>
        </p:txBody>
      </p:sp>
      <p:sp>
        <p:nvSpPr>
          <p:cNvPr id="116738" name="Rectangle 2"/>
          <p:cNvSpPr>
            <a:spLocks noGrp="1" noChangeArrowheads="1"/>
          </p:cNvSpPr>
          <p:nvPr>
            <p:ph type="title"/>
          </p:nvPr>
        </p:nvSpPr>
        <p:spPr/>
        <p:txBody>
          <a:bodyPr/>
          <a:lstStyle/>
          <a:p>
            <a:pPr eaLnBrk="1" hangingPunct="1">
              <a:defRPr/>
            </a:pPr>
            <a:r>
              <a:rPr lang="en-US" altLang="en-US" sz="3200" smtClean="0"/>
              <a:t>Don</a:t>
            </a:r>
            <a:r>
              <a:rPr lang="ja-JP" altLang="en-US" sz="3200" smtClean="0"/>
              <a:t>’</a:t>
            </a:r>
            <a:r>
              <a:rPr lang="en-US" altLang="ja-JP" sz="3200" smtClean="0"/>
              <a:t>t testify: Ask concise questions!</a:t>
            </a:r>
            <a:endParaRPr lang="en-US" altLang="en-US" sz="3200" smtClean="0"/>
          </a:p>
        </p:txBody>
      </p:sp>
      <p:sp>
        <p:nvSpPr>
          <p:cNvPr id="116739" name="Rectangle 3"/>
          <p:cNvSpPr>
            <a:spLocks noGrp="1" noChangeArrowheads="1"/>
          </p:cNvSpPr>
          <p:nvPr>
            <p:ph type="body" idx="1"/>
          </p:nvPr>
        </p:nvSpPr>
        <p:spPr/>
        <p:txBody>
          <a:bodyPr/>
          <a:lstStyle/>
          <a:p>
            <a:pPr eaLnBrk="1" hangingPunct="1">
              <a:lnSpc>
                <a:spcPct val="80000"/>
              </a:lnSpc>
              <a:defRPr/>
            </a:pPr>
            <a:r>
              <a:rPr lang="en-US" altLang="en-US" sz="2500" smtClean="0"/>
              <a:t>Q:  It seemed to me, although I don</a:t>
            </a:r>
            <a:r>
              <a:rPr lang="ja-JP" altLang="en-US" sz="2500" smtClean="0">
                <a:latin typeface="Arial" pitchFamily="34" charset="0"/>
              </a:rPr>
              <a:t>’</a:t>
            </a:r>
            <a:r>
              <a:rPr lang="en-US" altLang="ja-JP" sz="2500" smtClean="0"/>
              <a:t>t want to assume, that you made these references in Paragraph 5 when you were telling the judge about your prior experience and you said you have extensive experience in that industry and … then you went on and basically outlined your curriculum vitae.  It seemed to me that the point you were trying to make is </a:t>
            </a:r>
            <a:r>
              <a:rPr lang="ja-JP" altLang="en-US" sz="2500" smtClean="0">
                <a:latin typeface="Arial" pitchFamily="34" charset="0"/>
              </a:rPr>
              <a:t>‘</a:t>
            </a:r>
            <a:r>
              <a:rPr lang="en-US" altLang="ja-JP" sz="2500" smtClean="0"/>
              <a:t>Judge, I am someone who speaks with authority based upon my prior experience.</a:t>
            </a:r>
            <a:r>
              <a:rPr lang="ja-JP" altLang="en-US" sz="2500" smtClean="0">
                <a:latin typeface="Arial" pitchFamily="34" charset="0"/>
              </a:rPr>
              <a:t>”</a:t>
            </a:r>
            <a:r>
              <a:rPr lang="en-US" altLang="ja-JP" sz="2500" smtClean="0"/>
              <a:t>  </a:t>
            </a:r>
            <a:r>
              <a:rPr lang="en-US" altLang="ja-JP" sz="2500" smtClean="0">
                <a:solidFill>
                  <a:srgbClr val="FF0000"/>
                </a:solidFill>
              </a:rPr>
              <a:t>Was it your understanding that that was the point of Paragraph 5 as well?</a:t>
            </a:r>
            <a:endParaRPr lang="en-US" altLang="en-US" sz="2500" smtClean="0">
              <a:solidFill>
                <a:srgbClr val="FF0000"/>
              </a:solidFill>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ea typeface="MS PGothic" panose="020B0600070205080204" pitchFamily="34" charset="-128"/>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ea typeface="MS PGothic" panose="020B0600070205080204" pitchFamily="34" charset="-128"/>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ea typeface="MS PGothic" panose="020B0600070205080204" pitchFamily="34" charset="-128"/>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ea typeface="MS PGothic" panose="020B0600070205080204" pitchFamily="34" charset="-128"/>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9pPr>
          </a:lstStyle>
          <a:p>
            <a:pPr>
              <a:spcBef>
                <a:spcPct val="0"/>
              </a:spcBef>
              <a:buClrTx/>
              <a:buSzTx/>
              <a:buFontTx/>
              <a:buNone/>
            </a:pPr>
            <a:fld id="{E0DDBBAF-DD38-4415-9315-3D70021B0158}" type="slidenum">
              <a:rPr lang="en-US" altLang="en-US" sz="1200"/>
              <a:pPr>
                <a:spcBef>
                  <a:spcPct val="0"/>
                </a:spcBef>
                <a:buClrTx/>
                <a:buSzTx/>
                <a:buFontTx/>
                <a:buNone/>
              </a:pPr>
              <a:t>3</a:t>
            </a:fld>
            <a:endParaRPr lang="en-US" altLang="en-US" sz="1200"/>
          </a:p>
        </p:txBody>
      </p:sp>
      <p:sp>
        <p:nvSpPr>
          <p:cNvPr id="133122" name="Rectangle 2"/>
          <p:cNvSpPr>
            <a:spLocks noGrp="1" noChangeArrowheads="1"/>
          </p:cNvSpPr>
          <p:nvPr>
            <p:ph type="title"/>
          </p:nvPr>
        </p:nvSpPr>
        <p:spPr/>
        <p:txBody>
          <a:bodyPr/>
          <a:lstStyle/>
          <a:p>
            <a:pPr eaLnBrk="1" hangingPunct="1">
              <a:defRPr/>
            </a:pPr>
            <a:r>
              <a:rPr lang="en-US" smtClean="0">
                <a:solidFill>
                  <a:srgbClr val="FF0000"/>
                </a:solidFill>
                <a:ea typeface="+mj-ea"/>
                <a:cs typeface="+mj-cs"/>
              </a:rPr>
              <a:t>Why</a:t>
            </a:r>
            <a:r>
              <a:rPr lang="en-US" smtClean="0">
                <a:ea typeface="+mj-ea"/>
                <a:cs typeface="+mj-cs"/>
              </a:rPr>
              <a:t> take a deposition?</a:t>
            </a:r>
          </a:p>
        </p:txBody>
      </p:sp>
      <p:sp>
        <p:nvSpPr>
          <p:cNvPr id="133123" name="Rectangle 3"/>
          <p:cNvSpPr>
            <a:spLocks noGrp="1" noChangeArrowheads="1"/>
          </p:cNvSpPr>
          <p:nvPr>
            <p:ph type="body" idx="1"/>
          </p:nvPr>
        </p:nvSpPr>
        <p:spPr/>
        <p:txBody>
          <a:bodyPr/>
          <a:lstStyle/>
          <a:p>
            <a:pPr eaLnBrk="1" hangingPunct="1">
              <a:lnSpc>
                <a:spcPct val="150000"/>
              </a:lnSpc>
              <a:defRPr/>
            </a:pPr>
            <a:r>
              <a:rPr lang="en-US" altLang="en-US" sz="2500" smtClean="0"/>
              <a:t>Discovery / To build your case</a:t>
            </a:r>
          </a:p>
          <a:p>
            <a:pPr lvl="1" eaLnBrk="1" hangingPunct="1">
              <a:lnSpc>
                <a:spcPct val="150000"/>
              </a:lnSpc>
              <a:buClr>
                <a:schemeClr val="tx1"/>
              </a:buClr>
              <a:buFontTx/>
              <a:buChar char="•"/>
              <a:defRPr/>
            </a:pPr>
            <a:r>
              <a:rPr lang="en-US" altLang="en-US" smtClean="0"/>
              <a:t>To learn new information</a:t>
            </a:r>
          </a:p>
          <a:p>
            <a:pPr lvl="1" eaLnBrk="1" hangingPunct="1">
              <a:lnSpc>
                <a:spcPct val="150000"/>
              </a:lnSpc>
              <a:buClr>
                <a:schemeClr val="tx1"/>
              </a:buClr>
              <a:buFontTx/>
              <a:buChar char="•"/>
              <a:defRPr/>
            </a:pPr>
            <a:r>
              <a:rPr lang="en-US" altLang="en-US" smtClean="0"/>
              <a:t>To confirm facts you already know</a:t>
            </a:r>
          </a:p>
          <a:p>
            <a:pPr lvl="1" eaLnBrk="1" hangingPunct="1">
              <a:lnSpc>
                <a:spcPct val="150000"/>
              </a:lnSpc>
              <a:buClr>
                <a:schemeClr val="tx1"/>
              </a:buClr>
              <a:buFontTx/>
              <a:buChar char="•"/>
              <a:defRPr/>
            </a:pPr>
            <a:r>
              <a:rPr lang="en-US" altLang="en-US" smtClean="0"/>
              <a:t>To test your theories</a:t>
            </a:r>
          </a:p>
          <a:p>
            <a:pPr eaLnBrk="1" hangingPunct="1">
              <a:lnSpc>
                <a:spcPct val="150000"/>
              </a:lnSpc>
              <a:buClr>
                <a:schemeClr val="tx1"/>
              </a:buClr>
              <a:defRPr/>
            </a:pPr>
            <a:r>
              <a:rPr lang="en-US" altLang="en-US" sz="2500" smtClean="0"/>
              <a:t>To educate your client</a:t>
            </a:r>
          </a:p>
          <a:p>
            <a:pPr eaLnBrk="1" hangingPunct="1">
              <a:lnSpc>
                <a:spcPct val="150000"/>
              </a:lnSpc>
              <a:buClr>
                <a:schemeClr val="tx1"/>
              </a:buClr>
              <a:defRPr/>
            </a:pPr>
            <a:r>
              <a:rPr lang="en-US" altLang="en-US" sz="2500" smtClean="0"/>
              <a:t>To </a:t>
            </a:r>
            <a:r>
              <a:rPr lang="ja-JP" altLang="en-US" sz="2500" smtClean="0">
                <a:latin typeface="Arial" pitchFamily="34" charset="0"/>
              </a:rPr>
              <a:t>“</a:t>
            </a:r>
            <a:r>
              <a:rPr lang="en-US" altLang="ja-JP" sz="2500" smtClean="0"/>
              <a:t>see, hear, and smell</a:t>
            </a:r>
            <a:r>
              <a:rPr lang="ja-JP" altLang="en-US" sz="2500" smtClean="0">
                <a:latin typeface="Arial" pitchFamily="34" charset="0"/>
              </a:rPr>
              <a:t>”</a:t>
            </a:r>
            <a:r>
              <a:rPr lang="en-US" altLang="ja-JP" sz="2500" smtClean="0"/>
              <a:t> the witness</a:t>
            </a:r>
            <a:endParaRPr lang="en-US" altLang="en-US" sz="25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3122"/>
                                        </p:tgtEl>
                                        <p:attrNameLst>
                                          <p:attrName>style.visibility</p:attrName>
                                        </p:attrNameLst>
                                      </p:cBhvr>
                                      <p:to>
                                        <p:strVal val="visible"/>
                                      </p:to>
                                    </p:set>
                                    <p:animEffect transition="in" filter="fade">
                                      <p:cBhvr>
                                        <p:cTn id="7" dur="2000"/>
                                        <p:tgtEl>
                                          <p:spTgt spid="1331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3123">
                                            <p:txEl>
                                              <p:pRg st="0" end="0"/>
                                            </p:txEl>
                                          </p:spTgt>
                                        </p:tgtEl>
                                        <p:attrNameLst>
                                          <p:attrName>style.visibility</p:attrName>
                                        </p:attrNameLst>
                                      </p:cBhvr>
                                      <p:to>
                                        <p:strVal val="visible"/>
                                      </p:to>
                                    </p:set>
                                    <p:animEffect transition="in" filter="fade">
                                      <p:cBhvr>
                                        <p:cTn id="12" dur="2000"/>
                                        <p:tgtEl>
                                          <p:spTgt spid="133123">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33123">
                                            <p:txEl>
                                              <p:pRg st="1" end="1"/>
                                            </p:txEl>
                                          </p:spTgt>
                                        </p:tgtEl>
                                        <p:attrNameLst>
                                          <p:attrName>style.visibility</p:attrName>
                                        </p:attrNameLst>
                                      </p:cBhvr>
                                      <p:to>
                                        <p:strVal val="visible"/>
                                      </p:to>
                                    </p:set>
                                    <p:animEffect transition="in" filter="fade">
                                      <p:cBhvr>
                                        <p:cTn id="15" dur="2000"/>
                                        <p:tgtEl>
                                          <p:spTgt spid="133123">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33123">
                                            <p:txEl>
                                              <p:pRg st="2" end="2"/>
                                            </p:txEl>
                                          </p:spTgt>
                                        </p:tgtEl>
                                        <p:attrNameLst>
                                          <p:attrName>style.visibility</p:attrName>
                                        </p:attrNameLst>
                                      </p:cBhvr>
                                      <p:to>
                                        <p:strVal val="visible"/>
                                      </p:to>
                                    </p:set>
                                    <p:animEffect transition="in" filter="fade">
                                      <p:cBhvr>
                                        <p:cTn id="18" dur="2000"/>
                                        <p:tgtEl>
                                          <p:spTgt spid="133123">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33123">
                                            <p:txEl>
                                              <p:pRg st="3" end="3"/>
                                            </p:txEl>
                                          </p:spTgt>
                                        </p:tgtEl>
                                        <p:attrNameLst>
                                          <p:attrName>style.visibility</p:attrName>
                                        </p:attrNameLst>
                                      </p:cBhvr>
                                      <p:to>
                                        <p:strVal val="visible"/>
                                      </p:to>
                                    </p:set>
                                    <p:animEffect transition="in" filter="fade">
                                      <p:cBhvr>
                                        <p:cTn id="21" dur="2000"/>
                                        <p:tgtEl>
                                          <p:spTgt spid="133123">
                                            <p:txEl>
                                              <p:pRg st="3" end="3"/>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33123">
                                            <p:txEl>
                                              <p:pRg st="4" end="4"/>
                                            </p:txEl>
                                          </p:spTgt>
                                        </p:tgtEl>
                                        <p:attrNameLst>
                                          <p:attrName>style.visibility</p:attrName>
                                        </p:attrNameLst>
                                      </p:cBhvr>
                                      <p:to>
                                        <p:strVal val="visible"/>
                                      </p:to>
                                    </p:set>
                                    <p:animEffect transition="in" filter="fade">
                                      <p:cBhvr>
                                        <p:cTn id="26" dur="2000"/>
                                        <p:tgtEl>
                                          <p:spTgt spid="133123">
                                            <p:txEl>
                                              <p:pRg st="4" end="4"/>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33123">
                                            <p:txEl>
                                              <p:pRg st="5" end="5"/>
                                            </p:txEl>
                                          </p:spTgt>
                                        </p:tgtEl>
                                        <p:attrNameLst>
                                          <p:attrName>style.visibility</p:attrName>
                                        </p:attrNameLst>
                                      </p:cBhvr>
                                      <p:to>
                                        <p:strVal val="visible"/>
                                      </p:to>
                                    </p:set>
                                    <p:animEffect transition="in" filter="fade">
                                      <p:cBhvr>
                                        <p:cTn id="31" dur="2000"/>
                                        <p:tgtEl>
                                          <p:spTgt spid="13312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2" grpId="0"/>
      <p:bldP spid="133123" grpId="0" build="p"/>
    </p:bld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ea typeface="MS PGothic" panose="020B0600070205080204" pitchFamily="34" charset="-128"/>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ea typeface="MS PGothic" panose="020B0600070205080204" pitchFamily="34" charset="-128"/>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ea typeface="MS PGothic" panose="020B0600070205080204" pitchFamily="34" charset="-128"/>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ea typeface="MS PGothic" panose="020B0600070205080204" pitchFamily="34" charset="-128"/>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9pPr>
          </a:lstStyle>
          <a:p>
            <a:pPr>
              <a:spcBef>
                <a:spcPct val="0"/>
              </a:spcBef>
              <a:buClrTx/>
              <a:buSzTx/>
              <a:buFontTx/>
              <a:buNone/>
            </a:pPr>
            <a:fld id="{A7FD8BE0-5123-470D-B2E1-66CA044C863E}" type="slidenum">
              <a:rPr lang="en-US" altLang="en-US" sz="1200"/>
              <a:pPr>
                <a:spcBef>
                  <a:spcPct val="0"/>
                </a:spcBef>
                <a:buClrTx/>
                <a:buSzTx/>
                <a:buFontTx/>
                <a:buNone/>
              </a:pPr>
              <a:t>4</a:t>
            </a:fld>
            <a:endParaRPr lang="en-US" altLang="en-US" sz="1200"/>
          </a:p>
        </p:txBody>
      </p:sp>
      <p:sp>
        <p:nvSpPr>
          <p:cNvPr id="29697" name="Rectangle 2"/>
          <p:cNvSpPr>
            <a:spLocks noGrp="1" noChangeArrowheads="1"/>
          </p:cNvSpPr>
          <p:nvPr>
            <p:ph type="title" idx="4294967295"/>
          </p:nvPr>
        </p:nvSpPr>
        <p:spPr/>
        <p:txBody>
          <a:bodyPr anchor="ctr"/>
          <a:lstStyle/>
          <a:p>
            <a:pPr eaLnBrk="1" hangingPunct="1">
              <a:defRPr/>
            </a:pPr>
            <a:r>
              <a:rPr lang="en-US" smtClean="0">
                <a:ea typeface="+mj-ea"/>
                <a:cs typeface="+mj-cs"/>
              </a:rPr>
              <a:t>PURPOSE</a:t>
            </a:r>
          </a:p>
        </p:txBody>
      </p:sp>
      <p:sp>
        <p:nvSpPr>
          <p:cNvPr id="29698" name="Rectangle 3"/>
          <p:cNvSpPr>
            <a:spLocks noGrp="1" noChangeArrowheads="1"/>
          </p:cNvSpPr>
          <p:nvPr>
            <p:ph type="body" idx="4294967295"/>
          </p:nvPr>
        </p:nvSpPr>
        <p:spPr/>
        <p:txBody>
          <a:bodyPr/>
          <a:lstStyle/>
          <a:p>
            <a:pPr eaLnBrk="1" hangingPunct="1">
              <a:buFont typeface="Wingdings" panose="05000000000000000000" pitchFamily="2" charset="2"/>
              <a:buNone/>
              <a:defRPr/>
            </a:pPr>
            <a:endParaRPr lang="en-US" altLang="en-US" smtClean="0"/>
          </a:p>
          <a:p>
            <a:pPr eaLnBrk="1" hangingPunct="1">
              <a:buFont typeface="Wingdings" panose="05000000000000000000" pitchFamily="2" charset="2"/>
              <a:buNone/>
              <a:defRPr/>
            </a:pPr>
            <a:r>
              <a:rPr lang="en-US" altLang="en-US" smtClean="0"/>
              <a:t>	</a:t>
            </a:r>
          </a:p>
          <a:p>
            <a:pPr eaLnBrk="1" hangingPunct="1">
              <a:buFont typeface="Wingdings" panose="05000000000000000000" pitchFamily="2" charset="2"/>
              <a:buNone/>
              <a:defRPr/>
            </a:pPr>
            <a:r>
              <a:rPr lang="en-US" altLang="en-US" smtClean="0"/>
              <a:t>	To find out what the witness knows about relevant topics…</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ea typeface="MS PGothic" panose="020B0600070205080204" pitchFamily="34" charset="-128"/>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ea typeface="MS PGothic" panose="020B0600070205080204" pitchFamily="34" charset="-128"/>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ea typeface="MS PGothic" panose="020B0600070205080204" pitchFamily="34" charset="-128"/>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ea typeface="MS PGothic" panose="020B0600070205080204" pitchFamily="34" charset="-128"/>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9pPr>
          </a:lstStyle>
          <a:p>
            <a:pPr>
              <a:spcBef>
                <a:spcPct val="0"/>
              </a:spcBef>
              <a:buClrTx/>
              <a:buSzTx/>
              <a:buFontTx/>
              <a:buNone/>
            </a:pPr>
            <a:fld id="{7869B718-70CE-42A6-A8C7-102411EC5700}" type="slidenum">
              <a:rPr lang="en-US" altLang="en-US" sz="1200"/>
              <a:pPr>
                <a:spcBef>
                  <a:spcPct val="0"/>
                </a:spcBef>
                <a:buClrTx/>
                <a:buSzTx/>
                <a:buFontTx/>
                <a:buNone/>
              </a:pPr>
              <a:t>5</a:t>
            </a:fld>
            <a:endParaRPr lang="en-US" altLang="en-US" sz="1200"/>
          </a:p>
        </p:txBody>
      </p:sp>
      <p:sp>
        <p:nvSpPr>
          <p:cNvPr id="135170" name="Rectangle 2"/>
          <p:cNvSpPr>
            <a:spLocks noGrp="1" noChangeArrowheads="1"/>
          </p:cNvSpPr>
          <p:nvPr>
            <p:ph type="title"/>
          </p:nvPr>
        </p:nvSpPr>
        <p:spPr/>
        <p:txBody>
          <a:bodyPr/>
          <a:lstStyle/>
          <a:p>
            <a:pPr eaLnBrk="1" hangingPunct="1">
              <a:defRPr/>
            </a:pPr>
            <a:r>
              <a:rPr lang="en-US" dirty="0" smtClean="0">
                <a:solidFill>
                  <a:srgbClr val="FF0000"/>
                </a:solidFill>
                <a:ea typeface="+mj-ea"/>
                <a:cs typeface="+mj-cs"/>
              </a:rPr>
              <a:t>How</a:t>
            </a:r>
            <a:r>
              <a:rPr lang="en-US" dirty="0" smtClean="0">
                <a:ea typeface="+mj-ea"/>
                <a:cs typeface="+mj-cs"/>
              </a:rPr>
              <a:t> Do You Use A Deposition?</a:t>
            </a:r>
          </a:p>
        </p:txBody>
      </p:sp>
      <p:sp>
        <p:nvSpPr>
          <p:cNvPr id="135171" name="Rectangle 3"/>
          <p:cNvSpPr>
            <a:spLocks noGrp="1" noChangeArrowheads="1"/>
          </p:cNvSpPr>
          <p:nvPr>
            <p:ph type="body" idx="1"/>
          </p:nvPr>
        </p:nvSpPr>
        <p:spPr/>
        <p:txBody>
          <a:bodyPr/>
          <a:lstStyle/>
          <a:p>
            <a:pPr eaLnBrk="1" hangingPunct="1">
              <a:lnSpc>
                <a:spcPct val="300000"/>
              </a:lnSpc>
              <a:buClr>
                <a:schemeClr val="tx1"/>
              </a:buClr>
              <a:buFont typeface="Wingdings" charset="0"/>
              <a:buChar char="ü"/>
              <a:defRPr/>
            </a:pPr>
            <a:r>
              <a:rPr lang="en-US" sz="2200" dirty="0" smtClean="0">
                <a:ea typeface="+mn-ea"/>
                <a:cs typeface="+mn-cs"/>
              </a:rPr>
              <a:t>As </a:t>
            </a:r>
            <a:r>
              <a:rPr lang="en-US" sz="2200" u="sng" dirty="0" smtClean="0">
                <a:ea typeface="+mn-ea"/>
                <a:cs typeface="+mn-cs"/>
              </a:rPr>
              <a:t>affirmative evidence</a:t>
            </a:r>
            <a:r>
              <a:rPr lang="en-US" sz="2200" dirty="0" smtClean="0">
                <a:ea typeface="+mn-ea"/>
                <a:cs typeface="+mn-cs"/>
              </a:rPr>
              <a:t> for motions or trial</a:t>
            </a:r>
          </a:p>
          <a:p>
            <a:pPr eaLnBrk="1" hangingPunct="1">
              <a:lnSpc>
                <a:spcPct val="300000"/>
              </a:lnSpc>
              <a:buClr>
                <a:schemeClr val="tx1"/>
              </a:buClr>
              <a:buFont typeface="Wingdings" charset="0"/>
              <a:buChar char="ü"/>
              <a:defRPr/>
            </a:pPr>
            <a:r>
              <a:rPr lang="en-US" sz="2200" dirty="0" smtClean="0">
                <a:ea typeface="+mn-ea"/>
                <a:cs typeface="+mn-cs"/>
              </a:rPr>
              <a:t>To </a:t>
            </a:r>
            <a:r>
              <a:rPr lang="en-US" sz="2200" u="sng" dirty="0" smtClean="0">
                <a:ea typeface="+mn-ea"/>
                <a:cs typeface="+mn-cs"/>
              </a:rPr>
              <a:t>refresh recollection</a:t>
            </a:r>
            <a:r>
              <a:rPr lang="en-US" sz="2200" dirty="0" smtClean="0">
                <a:ea typeface="+mn-ea"/>
                <a:cs typeface="+mn-cs"/>
              </a:rPr>
              <a:t> of a testifying witness</a:t>
            </a:r>
          </a:p>
          <a:p>
            <a:pPr eaLnBrk="1" hangingPunct="1">
              <a:lnSpc>
                <a:spcPct val="300000"/>
              </a:lnSpc>
              <a:buClr>
                <a:schemeClr val="tx1"/>
              </a:buClr>
              <a:buFont typeface="Wingdings" charset="0"/>
              <a:buChar char="ü"/>
              <a:defRPr/>
            </a:pPr>
            <a:r>
              <a:rPr lang="en-US" sz="2200" dirty="0" smtClean="0">
                <a:ea typeface="+mn-ea"/>
                <a:cs typeface="+mn-cs"/>
              </a:rPr>
              <a:t>To </a:t>
            </a:r>
            <a:r>
              <a:rPr lang="en-US" sz="2200" u="sng" dirty="0" smtClean="0">
                <a:ea typeface="+mn-ea"/>
                <a:cs typeface="+mn-cs"/>
              </a:rPr>
              <a:t>impeach</a:t>
            </a:r>
            <a:r>
              <a:rPr lang="en-US" sz="2200" dirty="0" smtClean="0">
                <a:ea typeface="+mn-ea"/>
                <a:cs typeface="+mn-cs"/>
              </a:rPr>
              <a:t> a testifying witness</a:t>
            </a:r>
          </a:p>
          <a:p>
            <a:pPr eaLnBrk="1" hangingPunct="1">
              <a:lnSpc>
                <a:spcPct val="90000"/>
              </a:lnSpc>
              <a:buFont typeface="Wingdings" charset="0"/>
              <a:buChar char="¡"/>
              <a:defRPr/>
            </a:pPr>
            <a:endParaRPr lang="en-US" sz="2200" dirty="0" smtClean="0">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0"/>
          <p:cNvSpPr>
            <a:spLocks noGrp="1" noChangeArrowheads="1"/>
          </p:cNvSpPr>
          <p:nvPr>
            <p:ph type="sldNum" sz="quarter" idx="12"/>
          </p:nvPr>
        </p:nvSpPr>
        <p:spPr/>
        <p:txBody>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ea typeface="MS PGothic" panose="020B0600070205080204" pitchFamily="34" charset="-128"/>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ea typeface="MS PGothic" panose="020B0600070205080204" pitchFamily="34" charset="-128"/>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ea typeface="MS PGothic" panose="020B0600070205080204" pitchFamily="34" charset="-128"/>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ea typeface="MS PGothic" panose="020B0600070205080204" pitchFamily="34" charset="-128"/>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9pPr>
          </a:lstStyle>
          <a:p>
            <a:pPr>
              <a:spcBef>
                <a:spcPct val="0"/>
              </a:spcBef>
              <a:buClrTx/>
              <a:buSzTx/>
              <a:buFontTx/>
              <a:buNone/>
            </a:pPr>
            <a:fld id="{093ADB6B-59FA-4AB6-BE0F-B3F066C51D48}" type="slidenum">
              <a:rPr lang="en-US" altLang="en-US" sz="1200"/>
              <a:pPr>
                <a:spcBef>
                  <a:spcPct val="0"/>
                </a:spcBef>
                <a:buClrTx/>
                <a:buSzTx/>
                <a:buFontTx/>
                <a:buNone/>
              </a:pPr>
              <a:t>6</a:t>
            </a:fld>
            <a:endParaRPr lang="en-US" altLang="en-US" sz="1200"/>
          </a:p>
        </p:txBody>
      </p:sp>
      <p:sp>
        <p:nvSpPr>
          <p:cNvPr id="101380" name="Rectangle 4"/>
          <p:cNvSpPr>
            <a:spLocks noGrp="1" noChangeArrowheads="1"/>
          </p:cNvSpPr>
          <p:nvPr>
            <p:ph type="ctrTitle"/>
          </p:nvPr>
        </p:nvSpPr>
        <p:spPr/>
        <p:txBody>
          <a:bodyPr/>
          <a:lstStyle/>
          <a:p>
            <a:pPr eaLnBrk="1" hangingPunct="1">
              <a:defRPr/>
            </a:pPr>
            <a:r>
              <a:rPr lang="en-US" altLang="en-US" smtClean="0"/>
              <a:t>LONG BEFORE THE DEPOSITION BEGINS…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ea typeface="MS PGothic" panose="020B0600070205080204" pitchFamily="34" charset="-128"/>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ea typeface="MS PGothic" panose="020B0600070205080204" pitchFamily="34" charset="-128"/>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ea typeface="MS PGothic" panose="020B0600070205080204" pitchFamily="34" charset="-128"/>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ea typeface="MS PGothic" panose="020B0600070205080204" pitchFamily="34" charset="-128"/>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9pPr>
          </a:lstStyle>
          <a:p>
            <a:pPr>
              <a:spcBef>
                <a:spcPct val="0"/>
              </a:spcBef>
              <a:buClrTx/>
              <a:buSzTx/>
              <a:buFontTx/>
              <a:buNone/>
            </a:pPr>
            <a:fld id="{9099C2C3-8786-4BDE-813C-9947965D42AC}" type="slidenum">
              <a:rPr lang="en-US" altLang="en-US" sz="1200"/>
              <a:pPr>
                <a:spcBef>
                  <a:spcPct val="0"/>
                </a:spcBef>
                <a:buClrTx/>
                <a:buSzTx/>
                <a:buFontTx/>
                <a:buNone/>
              </a:pPr>
              <a:t>7</a:t>
            </a:fld>
            <a:endParaRPr lang="en-US" altLang="en-US" sz="1200"/>
          </a:p>
        </p:txBody>
      </p:sp>
      <p:sp>
        <p:nvSpPr>
          <p:cNvPr id="103426" name="Rectangle 2"/>
          <p:cNvSpPr>
            <a:spLocks noGrp="1" noChangeArrowheads="1"/>
          </p:cNvSpPr>
          <p:nvPr>
            <p:ph type="title"/>
          </p:nvPr>
        </p:nvSpPr>
        <p:spPr/>
        <p:txBody>
          <a:bodyPr/>
          <a:lstStyle/>
          <a:p>
            <a:pPr eaLnBrk="1" hangingPunct="1">
              <a:defRPr/>
            </a:pPr>
            <a:r>
              <a:rPr lang="en-US" smtClean="0">
                <a:ea typeface="+mj-ea"/>
                <a:cs typeface="+mj-cs"/>
              </a:rPr>
              <a:t>Preparing Yourself</a:t>
            </a:r>
          </a:p>
        </p:txBody>
      </p:sp>
      <p:sp>
        <p:nvSpPr>
          <p:cNvPr id="103427" name="Rectangle 3"/>
          <p:cNvSpPr>
            <a:spLocks noGrp="1" noChangeArrowheads="1"/>
          </p:cNvSpPr>
          <p:nvPr>
            <p:ph type="body" idx="1"/>
          </p:nvPr>
        </p:nvSpPr>
        <p:spPr/>
        <p:txBody>
          <a:bodyPr/>
          <a:lstStyle/>
          <a:p>
            <a:pPr eaLnBrk="1" hangingPunct="1">
              <a:lnSpc>
                <a:spcPct val="90000"/>
              </a:lnSpc>
              <a:buFont typeface="Wingdings" charset="0"/>
              <a:buChar char="¡"/>
              <a:defRPr/>
            </a:pPr>
            <a:r>
              <a:rPr lang="en-US" smtClean="0">
                <a:ea typeface="+mn-ea"/>
                <a:cs typeface="+mn-cs"/>
              </a:rPr>
              <a:t>REVIEW/CONSULT:</a:t>
            </a:r>
          </a:p>
          <a:p>
            <a:pPr lvl="1" eaLnBrk="1" hangingPunct="1">
              <a:lnSpc>
                <a:spcPct val="90000"/>
              </a:lnSpc>
              <a:buFont typeface="Wingdings" charset="0"/>
              <a:buChar char="l"/>
              <a:defRPr/>
            </a:pPr>
            <a:r>
              <a:rPr lang="en-US" smtClean="0">
                <a:ea typeface="+mn-ea"/>
              </a:rPr>
              <a:t>Documents produced</a:t>
            </a:r>
          </a:p>
          <a:p>
            <a:pPr lvl="1" eaLnBrk="1" hangingPunct="1">
              <a:lnSpc>
                <a:spcPct val="90000"/>
              </a:lnSpc>
              <a:buFont typeface="Wingdings" charset="0"/>
              <a:buChar char="l"/>
              <a:defRPr/>
            </a:pPr>
            <a:r>
              <a:rPr lang="en-US" smtClean="0">
                <a:ea typeface="+mn-ea"/>
              </a:rPr>
              <a:t>Other deposition transcripts</a:t>
            </a:r>
          </a:p>
          <a:p>
            <a:pPr lvl="1" eaLnBrk="1" hangingPunct="1">
              <a:lnSpc>
                <a:spcPct val="90000"/>
              </a:lnSpc>
              <a:buFont typeface="Wingdings" charset="0"/>
              <a:buChar char="l"/>
              <a:defRPr/>
            </a:pPr>
            <a:r>
              <a:rPr lang="en-US" smtClean="0">
                <a:ea typeface="+mn-ea"/>
              </a:rPr>
              <a:t>Motion papers</a:t>
            </a:r>
          </a:p>
          <a:p>
            <a:pPr lvl="1" eaLnBrk="1" hangingPunct="1">
              <a:lnSpc>
                <a:spcPct val="90000"/>
              </a:lnSpc>
              <a:buFont typeface="Wingdings" charset="0"/>
              <a:buChar char="l"/>
              <a:defRPr/>
            </a:pPr>
            <a:r>
              <a:rPr lang="en-US" smtClean="0">
                <a:ea typeface="+mn-ea"/>
              </a:rPr>
              <a:t>Your client, expert</a:t>
            </a:r>
          </a:p>
          <a:p>
            <a:pPr lvl="1" eaLnBrk="1" hangingPunct="1">
              <a:lnSpc>
                <a:spcPct val="90000"/>
              </a:lnSpc>
              <a:buFont typeface="Wingdings" charset="0"/>
              <a:buChar char="l"/>
              <a:defRPr/>
            </a:pPr>
            <a:r>
              <a:rPr lang="en-US" smtClean="0">
                <a:ea typeface="+mn-ea"/>
              </a:rPr>
              <a:t>Independent research</a:t>
            </a:r>
          </a:p>
          <a:p>
            <a:pPr eaLnBrk="1" hangingPunct="1">
              <a:lnSpc>
                <a:spcPct val="90000"/>
              </a:lnSpc>
              <a:buFont typeface="Wingdings" charset="0"/>
              <a:buChar char="¡"/>
              <a:defRPr/>
            </a:pPr>
            <a:r>
              <a:rPr lang="en-US" smtClean="0">
                <a:ea typeface="+mn-ea"/>
                <a:cs typeface="+mn-cs"/>
              </a:rPr>
              <a:t>MAKE NOTES:</a:t>
            </a:r>
          </a:p>
          <a:p>
            <a:pPr lvl="1" eaLnBrk="1" hangingPunct="1">
              <a:lnSpc>
                <a:spcPct val="90000"/>
              </a:lnSpc>
              <a:buFont typeface="Wingdings" charset="0"/>
              <a:buChar char="l"/>
              <a:defRPr/>
            </a:pPr>
            <a:r>
              <a:rPr lang="en-US" smtClean="0">
                <a:ea typeface="+mn-ea"/>
              </a:rPr>
              <a:t>Outline vs. script</a:t>
            </a:r>
          </a:p>
          <a:p>
            <a:pPr lvl="1" eaLnBrk="1" hangingPunct="1">
              <a:lnSpc>
                <a:spcPct val="90000"/>
              </a:lnSpc>
              <a:buFont typeface="Wingdings" charset="0"/>
              <a:buChar char="l"/>
              <a:defRPr/>
            </a:pPr>
            <a:r>
              <a:rPr lang="en-US" smtClean="0">
                <a:ea typeface="+mn-ea"/>
              </a:rPr>
              <a:t>Keyed to documents</a:t>
            </a:r>
          </a:p>
          <a:p>
            <a:pPr eaLnBrk="1" hangingPunct="1">
              <a:lnSpc>
                <a:spcPct val="90000"/>
              </a:lnSpc>
              <a:buFont typeface="Wingdings" charset="0"/>
              <a:buNone/>
              <a:defRPr/>
            </a:pPr>
            <a:endParaRPr lang="en-US" smtClean="0">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ea typeface="MS PGothic" panose="020B0600070205080204" pitchFamily="34" charset="-128"/>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ea typeface="MS PGothic" panose="020B0600070205080204" pitchFamily="34" charset="-128"/>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ea typeface="MS PGothic" panose="020B0600070205080204" pitchFamily="34" charset="-128"/>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ea typeface="MS PGothic" panose="020B0600070205080204" pitchFamily="34" charset="-128"/>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9pPr>
          </a:lstStyle>
          <a:p>
            <a:pPr>
              <a:spcBef>
                <a:spcPct val="0"/>
              </a:spcBef>
              <a:buClrTx/>
              <a:buSzTx/>
              <a:buFontTx/>
              <a:buNone/>
            </a:pPr>
            <a:fld id="{EF08A42A-95F2-48B8-87F5-330CEAB93089}" type="slidenum">
              <a:rPr lang="en-US" altLang="en-US" sz="1200"/>
              <a:pPr>
                <a:spcBef>
                  <a:spcPct val="0"/>
                </a:spcBef>
                <a:buClrTx/>
                <a:buSzTx/>
                <a:buFontTx/>
                <a:buNone/>
              </a:pPr>
              <a:t>8</a:t>
            </a:fld>
            <a:endParaRPr lang="en-US" altLang="en-US" sz="1200"/>
          </a:p>
        </p:txBody>
      </p:sp>
      <p:sp>
        <p:nvSpPr>
          <p:cNvPr id="30721" name="Rectangle 2"/>
          <p:cNvSpPr>
            <a:spLocks noGrp="1" noChangeArrowheads="1"/>
          </p:cNvSpPr>
          <p:nvPr>
            <p:ph type="title" idx="4294967295"/>
          </p:nvPr>
        </p:nvSpPr>
        <p:spPr/>
        <p:txBody>
          <a:bodyPr anchor="ctr"/>
          <a:lstStyle/>
          <a:p>
            <a:pPr algn="ctr" eaLnBrk="1" hangingPunct="1">
              <a:defRPr/>
            </a:pPr>
            <a:r>
              <a:rPr lang="en-US" sz="3000" smtClean="0">
                <a:ea typeface="+mj-ea"/>
                <a:cs typeface="+mj-cs"/>
              </a:rPr>
              <a:t>TECHNIQUE: </a:t>
            </a:r>
            <a:br>
              <a:rPr lang="en-US" sz="3000" smtClean="0">
                <a:ea typeface="+mj-ea"/>
                <a:cs typeface="+mj-cs"/>
              </a:rPr>
            </a:br>
            <a:r>
              <a:rPr lang="en-US" sz="3000" smtClean="0">
                <a:ea typeface="+mj-ea"/>
                <a:cs typeface="+mj-cs"/>
              </a:rPr>
              <a:t>THE FUNNEL APPROACH</a:t>
            </a:r>
          </a:p>
        </p:txBody>
      </p:sp>
      <p:sp>
        <p:nvSpPr>
          <p:cNvPr id="30722" name="Rectangle 3"/>
          <p:cNvSpPr>
            <a:spLocks noGrp="1" noChangeArrowheads="1"/>
          </p:cNvSpPr>
          <p:nvPr>
            <p:ph type="body" idx="4294967295"/>
          </p:nvPr>
        </p:nvSpPr>
        <p:spPr/>
        <p:txBody>
          <a:bodyPr/>
          <a:lstStyle/>
          <a:p>
            <a:pPr eaLnBrk="1" hangingPunct="1">
              <a:lnSpc>
                <a:spcPct val="90000"/>
              </a:lnSpc>
              <a:buFont typeface="Wingdings" charset="0"/>
              <a:buChar char="¡"/>
              <a:defRPr/>
            </a:pPr>
            <a:r>
              <a:rPr lang="en-US" smtClean="0">
                <a:ea typeface="+mn-ea"/>
                <a:cs typeface="+mn-cs"/>
              </a:rPr>
              <a:t>Get the coverage or breadth of the topic first</a:t>
            </a:r>
          </a:p>
          <a:p>
            <a:pPr eaLnBrk="1" hangingPunct="1">
              <a:lnSpc>
                <a:spcPct val="90000"/>
              </a:lnSpc>
              <a:buFont typeface="Wingdings" charset="0"/>
              <a:buChar char="¡"/>
              <a:defRPr/>
            </a:pPr>
            <a:r>
              <a:rPr lang="en-US" smtClean="0">
                <a:ea typeface="+mn-ea"/>
                <a:cs typeface="+mn-cs"/>
              </a:rPr>
              <a:t>Start your questioning in broad areas to avoid unintended gaps</a:t>
            </a:r>
          </a:p>
          <a:p>
            <a:pPr eaLnBrk="1" hangingPunct="1">
              <a:lnSpc>
                <a:spcPct val="90000"/>
              </a:lnSpc>
              <a:buFont typeface="Wingdings" charset="0"/>
              <a:buChar char="¡"/>
              <a:defRPr/>
            </a:pPr>
            <a:r>
              <a:rPr lang="en-US" smtClean="0">
                <a:ea typeface="+mn-ea"/>
                <a:cs typeface="+mn-cs"/>
              </a:rPr>
              <a:t>Use open-ended questions - HOW, WHAT, WHO, WHEN, WHERE, WHY, DESCRIBE, EXPLAIN, TELL ME</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ea typeface="MS PGothic" panose="020B0600070205080204" pitchFamily="34" charset="-128"/>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ea typeface="MS PGothic" panose="020B0600070205080204" pitchFamily="34" charset="-128"/>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ea typeface="MS PGothic" panose="020B0600070205080204" pitchFamily="34" charset="-128"/>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ea typeface="MS PGothic" panose="020B0600070205080204" pitchFamily="34" charset="-128"/>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ea typeface="MS PGothic" panose="020B0600070205080204" pitchFamily="34" charset="-128"/>
              </a:defRPr>
            </a:lvl9pPr>
          </a:lstStyle>
          <a:p>
            <a:pPr>
              <a:spcBef>
                <a:spcPct val="0"/>
              </a:spcBef>
              <a:buClrTx/>
              <a:buSzTx/>
              <a:buFontTx/>
              <a:buNone/>
            </a:pPr>
            <a:fld id="{30716D80-42AF-4D2C-BB16-86986EC4BF22}" type="slidenum">
              <a:rPr lang="en-US" altLang="en-US" sz="1200"/>
              <a:pPr>
                <a:spcBef>
                  <a:spcPct val="0"/>
                </a:spcBef>
                <a:buClrTx/>
                <a:buSzTx/>
                <a:buFontTx/>
                <a:buNone/>
              </a:pPr>
              <a:t>9</a:t>
            </a:fld>
            <a:endParaRPr lang="en-US" altLang="en-US" sz="1200"/>
          </a:p>
        </p:txBody>
      </p:sp>
      <p:pic>
        <p:nvPicPr>
          <p:cNvPr id="11267" name="Picture 4" descr="Funne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0"/>
            <a:ext cx="62484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Eclipse">
  <a:themeElements>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fontScheme name="Eclipse">
      <a:majorFont>
        <a:latin typeface="Arial"/>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charset="0"/>
            <a:ea typeface="ＭＳ Ｐゴシック" charset="0"/>
          </a:defRPr>
        </a:defPPr>
      </a:lstStyle>
    </a:lnDef>
  </a:objectDefaults>
  <a:extraClrSchemeLst>
    <a:extraClrScheme>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lipse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Eclip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Eclipse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Eclipse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Eclipse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Eclipse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Eclipse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Eclipse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Eclipse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Eclipse</Template>
  <TotalTime>1437</TotalTime>
  <Words>2706</Words>
  <Application>Microsoft Office PowerPoint</Application>
  <PresentationFormat>On-screen Show (4:3)</PresentationFormat>
  <Paragraphs>264</Paragraphs>
  <Slides>21</Slides>
  <Notes>4</Notes>
  <HiddenSlides>7</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Verdana</vt:lpstr>
      <vt:lpstr>MS PGothic</vt:lpstr>
      <vt:lpstr>Arial</vt:lpstr>
      <vt:lpstr>Wingdings</vt:lpstr>
      <vt:lpstr>Calibri</vt:lpstr>
      <vt:lpstr>Times New Roman</vt:lpstr>
      <vt:lpstr>Eclipse</vt:lpstr>
      <vt:lpstr>Taking Depositions “The Top of the Funnel”</vt:lpstr>
      <vt:lpstr>Goals of the Program</vt:lpstr>
      <vt:lpstr>Why take a deposition?</vt:lpstr>
      <vt:lpstr>PURPOSE</vt:lpstr>
      <vt:lpstr>How Do You Use A Deposition?</vt:lpstr>
      <vt:lpstr>LONG BEFORE THE DEPOSITION BEGINS…</vt:lpstr>
      <vt:lpstr>Preparing Yourself</vt:lpstr>
      <vt:lpstr>TECHNIQUE:  THE FUNNEL APPROACH</vt:lpstr>
      <vt:lpstr>PowerPoint Presentation</vt:lpstr>
      <vt:lpstr>The Funnel Approach (cont’d)</vt:lpstr>
      <vt:lpstr>The Funnel Approach (cont’d)</vt:lpstr>
      <vt:lpstr>You already understand the theory:  you were deposed as a child!</vt:lpstr>
      <vt:lpstr>Your skills improve when you become a parent:</vt:lpstr>
      <vt:lpstr>Consider:</vt:lpstr>
      <vt:lpstr>Demonstration</vt:lpstr>
      <vt:lpstr>How Do You Obtain A Deposition?</vt:lpstr>
      <vt:lpstr>Theory of using exhibits</vt:lpstr>
      <vt:lpstr>The Process at the Deposition </vt:lpstr>
      <vt:lpstr>PURPOSE</vt:lpstr>
      <vt:lpstr>Forming Proper Questions</vt:lpstr>
      <vt:lpstr>Don’t testify: Ask concise questions!</vt:lpstr>
    </vt:vector>
  </TitlesOfParts>
  <Company>Elon University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30(b)(6) DEPOSITIONS</dc:title>
  <dc:creator>Elon University</dc:creator>
  <cp:lastModifiedBy>John Etchells</cp:lastModifiedBy>
  <cp:revision>62</cp:revision>
  <cp:lastPrinted>2014-11-14T02:08:48Z</cp:lastPrinted>
  <dcterms:created xsi:type="dcterms:W3CDTF">2009-03-18T17:04:52Z</dcterms:created>
  <dcterms:modified xsi:type="dcterms:W3CDTF">2017-10-23T18:15:44Z</dcterms:modified>
</cp:coreProperties>
</file>