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299" r:id="rId4"/>
    <p:sldId id="305" r:id="rId5"/>
    <p:sldId id="314" r:id="rId6"/>
    <p:sldId id="279" r:id="rId7"/>
    <p:sldId id="258" r:id="rId8"/>
    <p:sldId id="261" r:id="rId9"/>
    <p:sldId id="309" r:id="rId10"/>
    <p:sldId id="260" r:id="rId11"/>
    <p:sldId id="262" r:id="rId12"/>
    <p:sldId id="307" r:id="rId13"/>
    <p:sldId id="315" r:id="rId14"/>
    <p:sldId id="263" r:id="rId15"/>
    <p:sldId id="310" r:id="rId16"/>
    <p:sldId id="277" r:id="rId17"/>
    <p:sldId id="281" r:id="rId18"/>
    <p:sldId id="308" r:id="rId19"/>
    <p:sldId id="265" r:id="rId20"/>
    <p:sldId id="267" r:id="rId21"/>
    <p:sldId id="268" r:id="rId22"/>
    <p:sldId id="264" r:id="rId23"/>
    <p:sldId id="304" r:id="rId24"/>
    <p:sldId id="302" r:id="rId25"/>
    <p:sldId id="303" r:id="rId26"/>
    <p:sldId id="275" r:id="rId27"/>
    <p:sldId id="25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8" autoAdjust="0"/>
  </p:normalViewPr>
  <p:slideViewPr>
    <p:cSldViewPr>
      <p:cViewPr varScale="1">
        <p:scale>
          <a:sx n="61" d="100"/>
          <a:sy n="61" d="100"/>
        </p:scale>
        <p:origin x="13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BDE4-5134-4402-8D28-31F899001E7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077D-7AAD-46B4-95D8-279B35543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>
            <a:normAutofit fontScale="90000"/>
          </a:bodyPr>
          <a:lstStyle/>
          <a:p>
            <a:r>
              <a:rPr lang="en-US" sz="5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“PREPARING” THE WITNESS</a:t>
            </a:r>
            <a:b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D2D72-D31C-471E-94E8-E9197C2D6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“DEFENDING” the</a:t>
            </a:r>
          </a:p>
          <a:p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</a:p>
        </p:txBody>
      </p:sp>
    </p:spTree>
    <p:extLst>
      <p:ext uri="{BB962C8B-B14F-4D97-AF65-F5344CB8AC3E}">
        <p14:creationId xmlns:p14="http://schemas.microsoft.com/office/powerpoint/2010/main" val="339965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96723"/>
              </p:ext>
            </p:extLst>
          </p:nvPr>
        </p:nvGraphicFramePr>
        <p:xfrm>
          <a:off x="838201" y="381001"/>
          <a:ext cx="7467600" cy="574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Acrobat Document" r:id="rId3" imgW="3149280" imgH="2581920" progId="AcroExch.Document.DC">
                  <p:embed/>
                </p:oleObj>
              </mc:Choice>
              <mc:Fallback>
                <p:oleObj name="Acrobat Document" r:id="rId3" imgW="3149280" imgH="2581920" progId="AcroExch.Document.DC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381001"/>
                        <a:ext cx="7467600" cy="5745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0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638"/>
            <a:ext cx="8686800" cy="65833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57192"/>
              </p:ext>
            </p:extLst>
          </p:nvPr>
        </p:nvGraphicFramePr>
        <p:xfrm>
          <a:off x="381000" y="685800"/>
          <a:ext cx="861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Acrobat Document" r:id="rId3" imgW="3454200" imgH="2352960" progId="AcroExch.Document.7">
                  <p:embed/>
                </p:oleObj>
              </mc:Choice>
              <mc:Fallback>
                <p:oleObj name="Acrobat Document" r:id="rId3" imgW="3454200" imgH="23529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8610600" cy="617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78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1001"/>
            <a:ext cx="7467600" cy="2057400"/>
          </a:xfrm>
        </p:spPr>
        <p:txBody>
          <a:bodyPr/>
          <a:lstStyle/>
          <a:p>
            <a:r>
              <a:rPr lang="en-US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P.R.E.P.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4419600"/>
          </a:xfrm>
        </p:spPr>
        <p:txBody>
          <a:bodyPr>
            <a:norm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Reassure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62685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23592-2082-4A42-BC2C-3F5BEAEF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391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3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83261"/>
            <a:ext cx="8915400" cy="551753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21524"/>
              </p:ext>
            </p:extLst>
          </p:nvPr>
        </p:nvGraphicFramePr>
        <p:xfrm>
          <a:off x="310146" y="883261"/>
          <a:ext cx="8681454" cy="53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Acrobat Document" r:id="rId3" imgW="3466800" imgH="2352960" progId="AcroExch.Document.DC">
                  <p:embed/>
                </p:oleObj>
              </mc:Choice>
              <mc:Fallback>
                <p:oleObj name="Acrobat Document" r:id="rId3" imgW="3466800" imgH="2352960" progId="AcroExch.Document.DC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46" y="883261"/>
                        <a:ext cx="8681454" cy="5309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33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66CE8-F9B9-4A56-A7A2-CDD5BC6C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8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4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24" y="19050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9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loximages.chicago2.vip.townnews.com/nwitimes.com/content/tncms/assets/v3/editorial/0/e9/0e9d5fe1-1dfc-5fca-959f-63586bac5019/51d0b525ad8d2.preview-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17638"/>
            <a:ext cx="6858000" cy="5105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A6C68-AC38-4278-B2FF-A612E41F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Reptile Theory &amp; Other Strategies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523999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L.U.T.E.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</a:p>
        </p:txBody>
      </p:sp>
      <p:pic>
        <p:nvPicPr>
          <p:cNvPr id="67586" name="Picture 2" descr="Image result for 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667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00994"/>
              </p:ext>
            </p:extLst>
          </p:nvPr>
        </p:nvGraphicFramePr>
        <p:xfrm>
          <a:off x="1524000" y="76200"/>
          <a:ext cx="5562600" cy="678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Acrobat Document" r:id="rId3" imgW="7772400" imgH="10074240" progId="AcroExch.Document.7">
                  <p:embed/>
                </p:oleObj>
              </mc:Choice>
              <mc:Fallback>
                <p:oleObj name="Acrobat Document" r:id="rId3" imgW="7772400" imgH="1007424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6200"/>
                        <a:ext cx="5562600" cy="67817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40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23D79-CD65-479C-9CA6-33BC73E01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" y="990599"/>
            <a:ext cx="7845213" cy="50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88311"/>
              </p:ext>
            </p:extLst>
          </p:nvPr>
        </p:nvGraphicFramePr>
        <p:xfrm>
          <a:off x="457200" y="731838"/>
          <a:ext cx="8229600" cy="566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Acrobat Document" r:id="rId3" imgW="3492360" imgH="2327760" progId="AcroExch.Document.DC">
                  <p:embed/>
                </p:oleObj>
              </mc:Choice>
              <mc:Fallback>
                <p:oleObj name="Acrobat Document" r:id="rId3" imgW="3492360" imgH="2327760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31838"/>
                        <a:ext cx="8229600" cy="5668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57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27025" y="274638"/>
          <a:ext cx="8489950" cy="63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Acrobat Document" r:id="rId3" imgW="3288960" imgH="2467440" progId="AcroExch.Document.DC">
                  <p:embed/>
                </p:oleObj>
              </mc:Choice>
              <mc:Fallback>
                <p:oleObj name="Acrobat Document" r:id="rId3" imgW="3288960" imgH="2467440" progId="AcroExch.Document.DC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74638"/>
                        <a:ext cx="8489950" cy="6359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62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2868"/>
              </p:ext>
            </p:extLst>
          </p:nvPr>
        </p:nvGraphicFramePr>
        <p:xfrm>
          <a:off x="457200" y="274638"/>
          <a:ext cx="8229600" cy="643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Acrobat Document" r:id="rId3" imgW="3504960" imgH="2327760" progId="AcroExch.Document.7">
                  <p:embed/>
                </p:oleObj>
              </mc:Choice>
              <mc:Fallback>
                <p:oleObj name="Acrobat Document" r:id="rId3" imgW="3504960" imgH="232776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638"/>
                        <a:ext cx="8229600" cy="6430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CF18F-EA56-4853-B40B-61A80B73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70732"/>
              </p:ext>
            </p:extLst>
          </p:nvPr>
        </p:nvGraphicFramePr>
        <p:xfrm>
          <a:off x="1295400" y="-152400"/>
          <a:ext cx="6248400" cy="700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-152400"/>
                        <a:ext cx="6248400" cy="70017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53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8"/>
            <a:ext cx="8458200" cy="6507162"/>
          </a:xfrm>
        </p:spPr>
      </p:pic>
    </p:spTree>
    <p:extLst>
      <p:ext uri="{BB962C8B-B14F-4D97-AF65-F5344CB8AC3E}">
        <p14:creationId xmlns:p14="http://schemas.microsoft.com/office/powerpoint/2010/main" val="136768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202362"/>
          </a:xfrm>
        </p:spPr>
      </p:pic>
    </p:spTree>
    <p:extLst>
      <p:ext uri="{BB962C8B-B14F-4D97-AF65-F5344CB8AC3E}">
        <p14:creationId xmlns:p14="http://schemas.microsoft.com/office/powerpoint/2010/main" val="185608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67982"/>
              </p:ext>
            </p:extLst>
          </p:nvPr>
        </p:nvGraphicFramePr>
        <p:xfrm>
          <a:off x="2286000" y="304800"/>
          <a:ext cx="4419600" cy="596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Document" r:id="rId3" imgW="5956042" imgH="8037182" progId="">
                  <p:embed/>
                </p:oleObj>
              </mc:Choice>
              <mc:Fallback>
                <p:oleObj name="Document" r:id="rId3" imgW="5956042" imgH="803718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4419600" cy="5964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6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22754" y="76200"/>
          <a:ext cx="7162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Document" r:id="rId3" imgW="5936098" imgH="7139044" progId="Word.Document.12">
                  <p:embed/>
                </p:oleObj>
              </mc:Choice>
              <mc:Fallback>
                <p:oleObj name="Document" r:id="rId3" imgW="5936098" imgH="7139044" progId="Word.Documen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54" y="76200"/>
                        <a:ext cx="7162800" cy="685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09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97720"/>
              </p:ext>
            </p:extLst>
          </p:nvPr>
        </p:nvGraphicFramePr>
        <p:xfrm>
          <a:off x="1066800" y="-228600"/>
          <a:ext cx="64770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Acrobat Document" r:id="rId3" imgW="7772400" imgH="10074240" progId="AcroExch.Document.DC">
                  <p:embed/>
                </p:oleObj>
              </mc:Choice>
              <mc:Fallback>
                <p:oleObj name="Acrobat Document" r:id="rId3" imgW="7772400" imgH="10074240" progId="AcroExch.Document.DC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-228600"/>
                        <a:ext cx="6477000" cy="777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86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sbs\jtm\My Pictures\CrossExamScout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590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\\sbs\jtm\My Pictures\CrossExamBePreparedbaden-powell-98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6400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81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5F4CC-3FDD-440F-BA1B-467E93C39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8308"/>
            <a:ext cx="8945354" cy="62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9785"/>
              </p:ext>
            </p:extLst>
          </p:nvPr>
        </p:nvGraphicFramePr>
        <p:xfrm>
          <a:off x="561358" y="685800"/>
          <a:ext cx="8125442" cy="54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58" y="685800"/>
                        <a:ext cx="8125442" cy="5440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75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173768"/>
              </p:ext>
            </p:extLst>
          </p:nvPr>
        </p:nvGraphicFramePr>
        <p:xfrm>
          <a:off x="2286000" y="152400"/>
          <a:ext cx="5181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3" imgW="1346040" imgH="1996920" progId="AcroExch.Document.DC">
                  <p:embed/>
                </p:oleObj>
              </mc:Choice>
              <mc:Fallback>
                <p:oleObj name="Acrobat Document" r:id="rId3" imgW="1346040" imgH="1996920" progId="AcroExch.Document.DC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"/>
                        <a:ext cx="5181600" cy="586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18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68497"/>
              </p:ext>
            </p:extLst>
          </p:nvPr>
        </p:nvGraphicFramePr>
        <p:xfrm>
          <a:off x="304800" y="274638"/>
          <a:ext cx="8534400" cy="604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Acrobat Document" r:id="rId3" imgW="10159920" imgH="7593840" progId="AcroExch.Document.7">
                  <p:embed/>
                </p:oleObj>
              </mc:Choice>
              <mc:Fallback>
                <p:oleObj name="Acrobat Document" r:id="rId3" imgW="10159920" imgH="759384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638"/>
                        <a:ext cx="8534400" cy="60499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96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9FCA2-85AE-46BB-B46F-EEF9E1978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1"/>
            <a:ext cx="83058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40</Words>
  <Application>Microsoft Office PowerPoint</Application>
  <PresentationFormat>On-screen Show (4:3)</PresentationFormat>
  <Paragraphs>15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Acrobat Document</vt:lpstr>
      <vt:lpstr>Document</vt:lpstr>
      <vt:lpstr>“PREPARING” THE WITNESS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P.R.E.P.</vt:lpstr>
      <vt:lpstr>PowerPoint Presentation</vt:lpstr>
      <vt:lpstr>PowerPoint Presentation</vt:lpstr>
      <vt:lpstr>PowerPoint Presentation</vt:lpstr>
      <vt:lpstr>FUNNEL</vt:lpstr>
      <vt:lpstr>Reptile Theory &amp; Other Strategies</vt:lpstr>
      <vt:lpstr>L.U.T.E.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W. Rizzini</dc:creator>
  <cp:lastModifiedBy>James Murphy</cp:lastModifiedBy>
  <cp:revision>33</cp:revision>
  <cp:lastPrinted>2016-10-13T17:23:50Z</cp:lastPrinted>
  <dcterms:created xsi:type="dcterms:W3CDTF">2014-11-03T15:11:47Z</dcterms:created>
  <dcterms:modified xsi:type="dcterms:W3CDTF">2018-04-23T14:22:13Z</dcterms:modified>
</cp:coreProperties>
</file>