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7" r:id="rId2"/>
    <p:sldId id="264" r:id="rId3"/>
    <p:sldId id="260" r:id="rId4"/>
    <p:sldId id="259" r:id="rId5"/>
    <p:sldId id="265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71" autoAdjust="0"/>
  </p:normalViewPr>
  <p:slideViewPr>
    <p:cSldViewPr>
      <p:cViewPr varScale="1">
        <p:scale>
          <a:sx n="76" d="100"/>
          <a:sy n="76" d="100"/>
        </p:scale>
        <p:origin x="164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1874A-839D-40EC-B94C-3639669990ED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0F4CD-F996-48F9-9B46-3C125083E9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08E5B-5F68-4552-A90D-4BA6D35DC829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7B5F2-B946-49C7-AC19-82A3AE03FB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7B5F2-B946-49C7-AC19-82A3AE03FB98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ACA41E3-C962-411D-84C8-EC7FA2EF35EA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Litigation Academy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United States District Court for the District of Rhode Island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Roger Williams University School of Law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Rhode Island Chapter, Federal Bar Association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Deposition Skills</a:t>
            </a: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John S. Foley</a:t>
            </a:r>
          </a:p>
          <a:p>
            <a:pPr algn="ctr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FoleyCerilli, P.C.</a:t>
            </a:r>
          </a:p>
          <a:p>
            <a:pPr algn="ctr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56 Pine Street Suite 200 </a:t>
            </a:r>
          </a:p>
          <a:p>
            <a:pPr algn="ctr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Providence, Rhode Island 02903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852ECAE-6208-4BFA-94BD-F01423CE34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070" y="838200"/>
            <a:ext cx="3447809" cy="518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78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u="sng" dirty="0">
                <a:effectLst/>
                <a:latin typeface="Times New Roman" pitchFamily="18" charset="0"/>
                <a:cs typeface="Times New Roman" pitchFamily="18" charset="0"/>
              </a:rPr>
              <a:t>Goals of a Deposition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1. Discover information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2. Obtain factual admissions to support a motion for summary judgment</a:t>
            </a:r>
          </a:p>
          <a:p>
            <a:pPr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3. Lock in testimony so you can impeach at trial if it changes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077200" cy="838200"/>
          </a:xfrm>
        </p:spPr>
        <p:txBody>
          <a:bodyPr>
            <a:normAutofit/>
          </a:bodyPr>
          <a:lstStyle/>
          <a:p>
            <a:r>
              <a:rPr lang="en-US" sz="3600" u="sng" dirty="0">
                <a:effectLst/>
                <a:latin typeface="Times New Roman" pitchFamily="18" charset="0"/>
                <a:cs typeface="Times New Roman" pitchFamily="18" charset="0"/>
              </a:rPr>
              <a:t>Admonitions Topics</a:t>
            </a:r>
            <a:endParaRPr lang="en-US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6156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1.  Discover information:  “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Frame of Mind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” admonitions</a:t>
            </a:r>
          </a:p>
          <a:p>
            <a:pPr marL="651510" indent="-514350">
              <a:buAutoNum type="arabicPeriod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2.	Use for summary judgment:  “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Clean Transcript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” instructions</a:t>
            </a:r>
          </a:p>
          <a:p>
            <a:pPr marL="651510" indent="-514350">
              <a:buAutoNum type="arabicPeriod" startAt="2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3.	Use for impeachment: “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Prevent Excuses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” directions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6D95D-68AE-4750-A77C-44C090607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“Frame of Mind” Admonitions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116AA-91E6-48F3-9E25-215B9D612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 The same oath as in court?</a:t>
            </a:r>
          </a:p>
          <a:p>
            <a:pPr marL="13716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  The oath requires truthful, accurate, 	     complete answers?</a:t>
            </a:r>
          </a:p>
          <a:p>
            <a:pPr marL="13716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  Whatever recollection you have, even if 	     vague or incomplete</a:t>
            </a:r>
          </a:p>
          <a:p>
            <a:pPr marL="13716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3165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>
                <a:effectLst/>
                <a:latin typeface="Times New Roman" pitchFamily="18" charset="0"/>
                <a:cs typeface="Times New Roman" pitchFamily="18" charset="0"/>
              </a:rPr>
              <a:t>“Clean Transcript” Admonitions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1.  Stenographic recording</a:t>
            </a:r>
          </a:p>
          <a:p>
            <a:pPr marL="651510" indent="-51435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2.  Spoken answers; no gestures</a:t>
            </a:r>
          </a:p>
          <a:p>
            <a:pPr marL="651510" indent="-51435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3.  Speak clearly</a:t>
            </a:r>
          </a:p>
          <a:p>
            <a:pPr marL="651510" indent="-51435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4.  Only one person talks at a time</a:t>
            </a:r>
          </a:p>
          <a:p>
            <a:pPr marL="651510" indent="-51435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5.  Objections:  answer anyway</a:t>
            </a:r>
          </a:p>
          <a:p>
            <a:pPr marL="651510" indent="-514350">
              <a:buAutoNum type="arabicPeriod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>
                <a:effectLst/>
                <a:latin typeface="Times New Roman" pitchFamily="18" charset="0"/>
                <a:cs typeface="Times New Roman" pitchFamily="18" charset="0"/>
              </a:rPr>
              <a:t>“Prevent Excuses” Admonitions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1.  “I didn’t understand that question.”</a:t>
            </a:r>
          </a:p>
          <a:p>
            <a:pPr marL="651510" indent="-51435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2.  “I was tired, I needed to take a break.”</a:t>
            </a:r>
          </a:p>
          <a:p>
            <a:pPr marL="137160" indent="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3.  “I needed to talk to my lawyer about that.”</a:t>
            </a:r>
          </a:p>
          <a:p>
            <a:pPr marL="137160" indent="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4.  “I realized later that I made a mistake when I</a:t>
            </a:r>
          </a:p>
          <a:p>
            <a:pPr marL="137160" indent="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said that.”</a:t>
            </a:r>
          </a:p>
          <a:p>
            <a:pPr marL="137160" indent="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5.  “I was taking painkillers that day and I was 	really out of it.”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ecent Developments in the Law 20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alisto MT"/>
        <a:ea typeface=""/>
        <a:cs typeface=""/>
      </a:majorFont>
      <a:minorFont>
        <a:latin typeface="Calisto MT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Recent Developments in the Law 2009</Template>
  <TotalTime>14343</TotalTime>
  <Words>153</Words>
  <Application>Microsoft Office PowerPoint</Application>
  <PresentationFormat>On-screen Show (4:3)</PresentationFormat>
  <Paragraphs>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Calisto MT</vt:lpstr>
      <vt:lpstr>Times New Roman</vt:lpstr>
      <vt:lpstr>Wingdings</vt:lpstr>
      <vt:lpstr>Wingdings 2</vt:lpstr>
      <vt:lpstr>Wingdings 3</vt:lpstr>
      <vt:lpstr>Recent Developments in the Law 2009</vt:lpstr>
      <vt:lpstr>   Litigation Academy  United States District Court for the District of Rhode Island Roger Williams University School of Law Rhode Island Chapter, Federal Bar Association  </vt:lpstr>
      <vt:lpstr>PowerPoint Presentation</vt:lpstr>
      <vt:lpstr>Goals of a Deposition</vt:lpstr>
      <vt:lpstr>Admonitions Topics</vt:lpstr>
      <vt:lpstr>“Frame of Mind” Admonitions</vt:lpstr>
      <vt:lpstr>“Clean Transcript” Admonitions</vt:lpstr>
      <vt:lpstr>“Prevent Excuses” Admonitions</vt:lpstr>
    </vt:vector>
  </TitlesOfParts>
  <Company>FoleyCerilli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Developments in the Law 2010  Evidence</dc:title>
  <dc:creator>Barbara A. Furman</dc:creator>
  <cp:lastModifiedBy>Foley Cerilli</cp:lastModifiedBy>
  <cp:revision>568</cp:revision>
  <dcterms:created xsi:type="dcterms:W3CDTF">2010-10-13T19:14:11Z</dcterms:created>
  <dcterms:modified xsi:type="dcterms:W3CDTF">2018-04-20T17:20:21Z</dcterms:modified>
</cp:coreProperties>
</file>