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09" r:id="rId1"/>
  </p:sldMasterIdLst>
  <p:notesMasterIdLst>
    <p:notesMasterId r:id="rId24"/>
  </p:notesMasterIdLst>
  <p:sldIdLst>
    <p:sldId id="292" r:id="rId2"/>
    <p:sldId id="293" r:id="rId3"/>
    <p:sldId id="324" r:id="rId4"/>
    <p:sldId id="269" r:id="rId5"/>
    <p:sldId id="326" r:id="rId6"/>
    <p:sldId id="301" r:id="rId7"/>
    <p:sldId id="302" r:id="rId8"/>
    <p:sldId id="270" r:id="rId9"/>
    <p:sldId id="272" r:id="rId10"/>
    <p:sldId id="271" r:id="rId11"/>
    <p:sldId id="273" r:id="rId12"/>
    <p:sldId id="294" r:id="rId13"/>
    <p:sldId id="295" r:id="rId14"/>
    <p:sldId id="296" r:id="rId15"/>
    <p:sldId id="327" r:id="rId16"/>
    <p:sldId id="325" r:id="rId17"/>
    <p:sldId id="308" r:id="rId18"/>
    <p:sldId id="328" r:id="rId19"/>
    <p:sldId id="307" r:id="rId20"/>
    <p:sldId id="305" r:id="rId21"/>
    <p:sldId id="310" r:id="rId22"/>
    <p:sldId id="311" r:id="rId23"/>
  </p:sldIdLst>
  <p:sldSz cx="9144000" cy="6858000" type="screen4x3"/>
  <p:notesSz cx="6858000" cy="92964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51" autoAdjust="0"/>
  </p:normalViewPr>
  <p:slideViewPr>
    <p:cSldViewPr>
      <p:cViewPr varScale="1">
        <p:scale>
          <a:sx n="99" d="100"/>
          <a:sy n="99" d="100"/>
        </p:scale>
        <p:origin x="1944" y="90"/>
      </p:cViewPr>
      <p:guideLst>
        <p:guide orient="horz" pos="2160"/>
        <p:guide pos="2880"/>
      </p:guideLst>
    </p:cSldViewPr>
  </p:slideViewPr>
  <p:outlineViewPr>
    <p:cViewPr>
      <p:scale>
        <a:sx n="33" d="100"/>
        <a:sy n="33" d="100"/>
      </p:scale>
      <p:origin x="0" y="81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276FA47D-E6D4-43BA-B4F7-42AF144DC697}"/>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ea typeface="ＭＳ Ｐゴシック" charset="0"/>
                <a:cs typeface="+mn-cs"/>
              </a:defRPr>
            </a:lvl1pPr>
          </a:lstStyle>
          <a:p>
            <a:pPr>
              <a:defRPr/>
            </a:pPr>
            <a:endParaRPr lang="en-US"/>
          </a:p>
        </p:txBody>
      </p:sp>
      <p:sp>
        <p:nvSpPr>
          <p:cNvPr id="112643" name="Rectangle 3">
            <a:extLst>
              <a:ext uri="{FF2B5EF4-FFF2-40B4-BE49-F238E27FC236}">
                <a16:creationId xmlns:a16="http://schemas.microsoft.com/office/drawing/2014/main" id="{0BF20106-FCE5-4E00-8D2A-35AFD66816F2}"/>
              </a:ext>
            </a:extLst>
          </p:cNvPr>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pitchFamily="34" charset="0"/>
              </a:defRPr>
            </a:lvl1pPr>
          </a:lstStyle>
          <a:p>
            <a:pPr>
              <a:defRPr/>
            </a:pPr>
            <a:fld id="{C9D928BF-918B-4D70-A83D-5EF644BFAC47}" type="datetimeFigureOut">
              <a:rPr lang="en-US" altLang="en-US"/>
              <a:pPr>
                <a:defRPr/>
              </a:pPr>
              <a:t>5/18/2018</a:t>
            </a:fld>
            <a:endParaRPr lang="en-US" altLang="en-US"/>
          </a:p>
        </p:txBody>
      </p:sp>
      <p:sp>
        <p:nvSpPr>
          <p:cNvPr id="112644" name="Rectangle 4">
            <a:extLst>
              <a:ext uri="{FF2B5EF4-FFF2-40B4-BE49-F238E27FC236}">
                <a16:creationId xmlns:a16="http://schemas.microsoft.com/office/drawing/2014/main" id="{676E1E1F-E87F-4FDD-A53E-C1313F9A95E7}"/>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2645" name="Rectangle 5">
            <a:extLst>
              <a:ext uri="{FF2B5EF4-FFF2-40B4-BE49-F238E27FC236}">
                <a16:creationId xmlns:a16="http://schemas.microsoft.com/office/drawing/2014/main" id="{9B81D8D1-9B9D-4942-83CA-C0B7820367E8}"/>
              </a:ext>
            </a:extLst>
          </p:cNvPr>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a:extLst>
              <a:ext uri="{FF2B5EF4-FFF2-40B4-BE49-F238E27FC236}">
                <a16:creationId xmlns:a16="http://schemas.microsoft.com/office/drawing/2014/main" id="{06B31582-84E5-410E-86D9-00FD142DF768}"/>
              </a:ext>
            </a:extLst>
          </p:cNvPr>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ea typeface="ＭＳ Ｐゴシック" charset="0"/>
                <a:cs typeface="+mn-cs"/>
              </a:defRPr>
            </a:lvl1pPr>
          </a:lstStyle>
          <a:p>
            <a:pPr>
              <a:defRPr/>
            </a:pPr>
            <a:endParaRPr lang="en-US"/>
          </a:p>
        </p:txBody>
      </p:sp>
      <p:sp>
        <p:nvSpPr>
          <p:cNvPr id="112647" name="Rectangle 7">
            <a:extLst>
              <a:ext uri="{FF2B5EF4-FFF2-40B4-BE49-F238E27FC236}">
                <a16:creationId xmlns:a16="http://schemas.microsoft.com/office/drawing/2014/main" id="{0F3C5155-7665-48ED-BC3D-E40099F41C4E}"/>
              </a:ext>
            </a:extLst>
          </p:cNvPr>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CD685C82-20E7-428F-AC5A-D813F20CAD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91425-026C-49A6-8D52-D92365548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4BAF0-ED10-42AF-8B90-78159159F2A6}"/>
              </a:ext>
            </a:extLst>
          </p:cNvPr>
          <p:cNvSpPr>
            <a:spLocks noGrp="1"/>
          </p:cNvSpPr>
          <p:nvPr>
            <p:ph type="body" idx="1"/>
          </p:nvPr>
        </p:nvSpPr>
        <p:spPr/>
        <p:txBody>
          <a:bodyPr/>
          <a:lstStyle/>
          <a:p>
            <a:pPr>
              <a:defRPr/>
            </a:pPr>
            <a:endParaRPr lang="en-US"/>
          </a:p>
        </p:txBody>
      </p:sp>
      <p:sp>
        <p:nvSpPr>
          <p:cNvPr id="4" name="Slide Number Placeholder 3">
            <a:extLst>
              <a:ext uri="{FF2B5EF4-FFF2-40B4-BE49-F238E27FC236}">
                <a16:creationId xmlns:a16="http://schemas.microsoft.com/office/drawing/2014/main" id="{B956CD6E-AF7E-4683-B7AD-0F048C81D749}"/>
              </a:ext>
            </a:extLst>
          </p:cNvPr>
          <p:cNvSpPr>
            <a:spLocks noGrp="1"/>
          </p:cNvSpPr>
          <p:nvPr>
            <p:ph type="sldNum" sz="quarter" idx="5"/>
          </p:nvPr>
        </p:nvSpPr>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B9653405-8101-48C5-9969-0B586161BA36}" type="slidenum">
              <a:rPr lang="en-US" altLang="en-US" smtClean="0">
                <a:latin typeface="Arial" panose="020B0604020202020204" pitchFamily="34" charset="0"/>
                <a:ea typeface="MS PGothic" panose="020B0600070205080204" pitchFamily="34" charset="-128"/>
              </a:rPr>
              <a:pPr>
                <a:defRPr/>
              </a:pPr>
              <a:t>2</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4E519-FD78-44DA-98CC-F5D969BF2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83BE51-9288-471B-B81A-8FA8D4F72002}"/>
              </a:ext>
            </a:extLst>
          </p:cNvPr>
          <p:cNvSpPr>
            <a:spLocks noGrp="1"/>
          </p:cNvSpPr>
          <p:nvPr>
            <p:ph type="body" idx="1"/>
          </p:nvPr>
        </p:nvSpPr>
        <p:spPr/>
        <p:txBody>
          <a:bodyPr/>
          <a:lstStyle/>
          <a:p>
            <a:pPr>
              <a:defRPr/>
            </a:pPr>
            <a:r>
              <a:rPr lang="en-US" dirty="0"/>
              <a:t>Gathering Information</a:t>
            </a:r>
          </a:p>
          <a:p>
            <a:pPr>
              <a:defRPr/>
            </a:pPr>
            <a:endParaRPr lang="en-US" dirty="0"/>
          </a:p>
          <a:p>
            <a:pPr>
              <a:defRPr/>
            </a:pPr>
            <a:r>
              <a:rPr lang="en-US" dirty="0"/>
              <a:t>The most common reason for taking a deposition is to gather information. Depositions allow you to learn the facts. In other words, how the events occurred, what the other side knows what information supports your version of events, what the weaknesses are your own case, where the flaws exist in the opponent’s case, and what other witnesses might have useful information.</a:t>
            </a:r>
          </a:p>
          <a:p>
            <a:pPr>
              <a:defRPr/>
            </a:pPr>
            <a:r>
              <a:rPr lang="en-US" dirty="0"/>
              <a:t>Find out what you don’t know.</a:t>
            </a:r>
          </a:p>
          <a:p>
            <a:pPr>
              <a:defRPr/>
            </a:pPr>
            <a:r>
              <a:rPr lang="en-US" dirty="0"/>
              <a:t>Confirming what you think you know;</a:t>
            </a:r>
          </a:p>
          <a:p>
            <a:pPr>
              <a:defRPr/>
            </a:pPr>
            <a:r>
              <a:rPr lang="en-US" dirty="0"/>
              <a:t>Testing out legal and factual theories;</a:t>
            </a:r>
          </a:p>
          <a:p>
            <a:pPr>
              <a:defRPr/>
            </a:pPr>
            <a:endParaRPr lang="en-US" dirty="0"/>
          </a:p>
        </p:txBody>
      </p:sp>
      <p:sp>
        <p:nvSpPr>
          <p:cNvPr id="4" name="Slide Number Placeholder 3">
            <a:extLst>
              <a:ext uri="{FF2B5EF4-FFF2-40B4-BE49-F238E27FC236}">
                <a16:creationId xmlns:a16="http://schemas.microsoft.com/office/drawing/2014/main" id="{D7F57E47-BE27-422D-934C-73B55DDBE4A5}"/>
              </a:ext>
            </a:extLst>
          </p:cNvPr>
          <p:cNvSpPr>
            <a:spLocks noGrp="1"/>
          </p:cNvSpPr>
          <p:nvPr>
            <p:ph type="sldNum" sz="quarter" idx="5"/>
          </p:nvPr>
        </p:nvSpPr>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5EE42DC1-D383-4EA7-997D-091FCC0A3B30}" type="slidenum">
              <a:rPr lang="en-US" altLang="en-US" smtClean="0">
                <a:latin typeface="Arial" panose="020B0604020202020204" pitchFamily="34" charset="0"/>
                <a:ea typeface="MS PGothic" panose="020B0600070205080204" pitchFamily="34" charset="-128"/>
              </a:rPr>
              <a:pPr>
                <a:defRPr/>
              </a:pPr>
              <a:t>3</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EF80A-A8F5-4608-AF41-DAFB70A85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503C6-C9AA-487A-A890-8B27AC235E19}"/>
              </a:ext>
            </a:extLst>
          </p:cNvPr>
          <p:cNvSpPr>
            <a:spLocks noGrp="1"/>
          </p:cNvSpPr>
          <p:nvPr>
            <p:ph type="body" idx="1"/>
          </p:nvPr>
        </p:nvSpPr>
        <p:spPr/>
        <p:txBody>
          <a:bodyPr/>
          <a:lstStyle/>
          <a:p>
            <a:pPr>
              <a:defRPr/>
            </a:pPr>
            <a:r>
              <a:rPr lang="en-US" b="1" dirty="0">
                <a:latin typeface="Times New Roman"/>
              </a:rPr>
              <a:t>Information-Gathering Questioning</a:t>
            </a:r>
          </a:p>
          <a:p>
            <a:pPr>
              <a:defRPr/>
            </a:pPr>
            <a:r>
              <a:rPr lang="en-US" dirty="0">
                <a:latin typeface="Times New Roman"/>
              </a:rPr>
              <a:t>When engaged in information gathering, you are trying co find out what </a:t>
            </a:r>
            <a:r>
              <a:rPr lang="en-US" sz="1100" b="1" dirty="0">
                <a:latin typeface="Times New Roman"/>
              </a:rPr>
              <a:t>relevant facts and information the witness knows about the issues in the</a:t>
            </a:r>
          </a:p>
          <a:p>
            <a:pPr>
              <a:defRPr/>
            </a:pPr>
            <a:r>
              <a:rPr lang="en-US" dirty="0">
                <a:latin typeface="Times New Roman"/>
              </a:rPr>
              <a:t>case. You hope the answers will be helpful co the case, but you want to know what the witness has to say even if the answers contain harmful "bad facts."</a:t>
            </a:r>
          </a:p>
          <a:p>
            <a:pPr>
              <a:defRPr/>
            </a:pPr>
            <a:r>
              <a:rPr lang="en-US" sz="1100" b="1" dirty="0">
                <a:latin typeface="Times New Roman"/>
              </a:rPr>
              <a:t>In short, you want </a:t>
            </a:r>
            <a:r>
              <a:rPr lang="en-US" sz="800" b="1" dirty="0">
                <a:latin typeface="Arial"/>
              </a:rPr>
              <a:t>to </a:t>
            </a:r>
            <a:r>
              <a:rPr lang="en-US" sz="1100" b="1" dirty="0">
                <a:latin typeface="Times New Roman"/>
              </a:rPr>
              <a:t>know everything the witness has </a:t>
            </a:r>
            <a:r>
              <a:rPr lang="en-US" sz="800" b="1" dirty="0">
                <a:latin typeface="Arial"/>
              </a:rPr>
              <a:t>to </a:t>
            </a:r>
            <a:r>
              <a:rPr lang="en-US" sz="1100" b="1" dirty="0">
                <a:latin typeface="Times New Roman"/>
              </a:rPr>
              <a:t>say on the topics, </a:t>
            </a:r>
            <a:r>
              <a:rPr lang="en-US" dirty="0">
                <a:latin typeface="Times New Roman"/>
              </a:rPr>
              <a:t>both good and bad.</a:t>
            </a:r>
          </a:p>
          <a:p>
            <a:pPr>
              <a:defRPr/>
            </a:pPr>
            <a:endParaRPr lang="en-US" dirty="0">
              <a:latin typeface="Times New Roman"/>
            </a:endParaRPr>
          </a:p>
          <a:p>
            <a:pPr>
              <a:defRPr/>
            </a:pPr>
            <a:r>
              <a:rPr lang="en-US" dirty="0">
                <a:latin typeface="Times New Roman"/>
              </a:rPr>
              <a:t>The reasons for finding out about good facts are obvious. But bad facts do not disappear from the case merely because you don't ask about them in a deposition. </a:t>
            </a:r>
            <a:r>
              <a:rPr lang="en-US" sz="1600" dirty="0">
                <a:latin typeface="Times New Roman"/>
              </a:rPr>
              <a:t>If </a:t>
            </a:r>
            <a:r>
              <a:rPr lang="en-US" dirty="0">
                <a:latin typeface="Times New Roman"/>
              </a:rPr>
              <a:t>you don't ask about them during discovery, you may hear these bad facts for the first time when the other side offers them at trial or raises them in a motion for summary judgment.</a:t>
            </a:r>
          </a:p>
          <a:p>
            <a:pPr>
              <a:defRPr/>
            </a:pPr>
            <a:endParaRPr lang="en-US" dirty="0">
              <a:latin typeface="Times New Roman"/>
            </a:endParaRPr>
          </a:p>
          <a:p>
            <a:pPr>
              <a:defRPr/>
            </a:pPr>
            <a:r>
              <a:rPr lang="en-US" dirty="0">
                <a:latin typeface="Times New Roman"/>
              </a:rPr>
              <a:t>Learning about bad facts at the deposition gives you the rime and opportunity to figure out what to do about them. It may be that you can attack the facts at the deposition or later through further investigation or discovery.</a:t>
            </a:r>
          </a:p>
          <a:p>
            <a:pPr>
              <a:defRPr/>
            </a:pPr>
            <a:endParaRPr lang="en-US" dirty="0"/>
          </a:p>
        </p:txBody>
      </p:sp>
      <p:sp>
        <p:nvSpPr>
          <p:cNvPr id="4" name="Slide Number Placeholder 3">
            <a:extLst>
              <a:ext uri="{FF2B5EF4-FFF2-40B4-BE49-F238E27FC236}">
                <a16:creationId xmlns:a16="http://schemas.microsoft.com/office/drawing/2014/main" id="{4FD63AE1-C0F9-438F-A003-D1660C62E473}"/>
              </a:ext>
            </a:extLst>
          </p:cNvPr>
          <p:cNvSpPr>
            <a:spLocks noGrp="1"/>
          </p:cNvSpPr>
          <p:nvPr>
            <p:ph type="sldNum" sz="quarter" idx="5"/>
          </p:nvPr>
        </p:nvSpPr>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97573BBD-C4A2-47B5-BE30-75910F546723}" type="slidenum">
              <a:rPr lang="en-US" altLang="en-US" smtClean="0">
                <a:latin typeface="Arial" panose="020B0604020202020204" pitchFamily="34" charset="0"/>
                <a:ea typeface="MS PGothic" panose="020B0600070205080204" pitchFamily="34" charset="-128"/>
              </a:rPr>
              <a:pPr>
                <a:defRPr/>
              </a:pPr>
              <a:t>4</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4B1E7-4DD9-47F0-A9CE-30CF442C7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31BF9-CCC5-44E3-B8CD-7CA3D9F7813E}"/>
              </a:ext>
            </a:extLst>
          </p:cNvPr>
          <p:cNvSpPr>
            <a:spLocks noGrp="1"/>
          </p:cNvSpPr>
          <p:nvPr>
            <p:ph type="body" idx="1"/>
          </p:nvPr>
        </p:nvSpPr>
        <p:spPr/>
        <p:txBody>
          <a:bodyPr/>
          <a:lstStyle/>
          <a:p>
            <a:pPr>
              <a:defRPr/>
            </a:pPr>
            <a:r>
              <a:rPr lang="en-US" dirty="0">
                <a:latin typeface="Times New Roman"/>
              </a:rPr>
              <a:t>The best method of gathering new information </a:t>
            </a:r>
            <a:r>
              <a:rPr lang="en-US" sz="1600" i="1" dirty="0">
                <a:latin typeface="Times New Roman"/>
              </a:rPr>
              <a:t>is </a:t>
            </a:r>
            <a:r>
              <a:rPr lang="en-US" dirty="0">
                <a:latin typeface="Times New Roman"/>
              </a:rPr>
              <a:t>through the use of what is</a:t>
            </a:r>
            <a:r>
              <a:rPr lang="en-US" sz="1600" i="1" dirty="0">
                <a:latin typeface="Times New Roman"/>
              </a:rPr>
              <a:t> </a:t>
            </a:r>
            <a:r>
              <a:rPr lang="en-US" dirty="0">
                <a:latin typeface="Times New Roman"/>
              </a:rPr>
              <a:t>called the </a:t>
            </a:r>
            <a:r>
              <a:rPr lang="en-US" sz="1600" i="1" dirty="0">
                <a:latin typeface="Times New Roman"/>
              </a:rPr>
              <a:t>funnel approach. </a:t>
            </a:r>
            <a:r>
              <a:rPr lang="en-US" dirty="0">
                <a:latin typeface="Times New Roman"/>
              </a:rPr>
              <a:t>The name of this technique comes from its resemblance to a funnel.</a:t>
            </a:r>
          </a:p>
          <a:p>
            <a:pPr>
              <a:defRPr/>
            </a:pPr>
            <a:endParaRPr lang="en-US" dirty="0">
              <a:latin typeface="Times New Roman"/>
            </a:endParaRPr>
          </a:p>
          <a:p>
            <a:pPr>
              <a:defRPr/>
            </a:pPr>
            <a:r>
              <a:rPr lang="en-US" dirty="0">
                <a:latin typeface="Times New Roman"/>
              </a:rPr>
              <a:t>When starting to question on a new topic, the first step should be </a:t>
            </a:r>
            <a:r>
              <a:rPr lang="en-US" sz="1050" dirty="0">
                <a:latin typeface="Times New Roman"/>
              </a:rPr>
              <a:t>to </a:t>
            </a:r>
            <a:r>
              <a:rPr lang="en-US" dirty="0">
                <a:latin typeface="Times New Roman"/>
              </a:rPr>
              <a:t>get an overview. This will give you some idea of what you will encounter as the questioning proceeds. </a:t>
            </a:r>
            <a:r>
              <a:rPr lang="en-US" sz="1600" dirty="0">
                <a:latin typeface="Times New Roman"/>
              </a:rPr>
              <a:t>It will </a:t>
            </a:r>
            <a:r>
              <a:rPr lang="en-US" dirty="0">
                <a:latin typeface="Times New Roman"/>
              </a:rPr>
              <a:t>also get the witness talking about the topic and it encourages a discussion of those facts the witness considers important. Having some idea of what the witness considers to be important may prove </a:t>
            </a:r>
            <a:r>
              <a:rPr lang="en-US" sz="1050" dirty="0">
                <a:latin typeface="Times New Roman"/>
              </a:rPr>
              <a:t>to </a:t>
            </a:r>
            <a:r>
              <a:rPr lang="en-US" dirty="0">
                <a:latin typeface="Times New Roman"/>
              </a:rPr>
              <a:t>be useful information when you are determining how best to deal with the witness. Generally, the more open the question, the more you will learn from the witness. For example, in a contract action, your overview question might be:</a:t>
            </a:r>
          </a:p>
          <a:p>
            <a:pPr>
              <a:defRPr/>
            </a:pPr>
            <a:r>
              <a:rPr lang="en-US" dirty="0">
                <a:latin typeface="Times New Roman"/>
              </a:rPr>
              <a:t>Q: Tell me how this transaction came about?</a:t>
            </a:r>
          </a:p>
          <a:p>
            <a:pPr>
              <a:defRPr/>
            </a:pPr>
            <a:r>
              <a:rPr lang="en-US" dirty="0">
                <a:latin typeface="Times New Roman"/>
              </a:rPr>
              <a:t>And in a personal injury case, it could be:</a:t>
            </a:r>
          </a:p>
          <a:p>
            <a:pPr>
              <a:defRPr/>
            </a:pPr>
            <a:r>
              <a:rPr lang="en-US" sz="1600" dirty="0">
                <a:latin typeface="Times New Roman"/>
              </a:rPr>
              <a:t>Q: </a:t>
            </a:r>
            <a:r>
              <a:rPr lang="en-US" dirty="0">
                <a:latin typeface="Times New Roman"/>
              </a:rPr>
              <a:t>Tell me everything that happened to cause this accident?</a:t>
            </a:r>
          </a:p>
          <a:p>
            <a:pPr>
              <a:defRPr/>
            </a:pPr>
            <a:endParaRPr lang="en-US" b="1" i="1" dirty="0">
              <a:latin typeface="Times New Roman"/>
            </a:endParaRPr>
          </a:p>
          <a:p>
            <a:pPr>
              <a:defRPr/>
            </a:pPr>
            <a:r>
              <a:rPr lang="en-US" b="1" i="1" dirty="0">
                <a:latin typeface="Times New Roman"/>
              </a:rPr>
              <a:t>"Getting the list"</a:t>
            </a:r>
          </a:p>
          <a:p>
            <a:pPr>
              <a:defRPr/>
            </a:pPr>
            <a:r>
              <a:rPr lang="en-US" dirty="0">
                <a:latin typeface="Times New Roman"/>
              </a:rPr>
              <a:t>The next step in using the funnel approach </a:t>
            </a:r>
            <a:r>
              <a:rPr lang="en-US" sz="1600" i="1" dirty="0">
                <a:latin typeface="Times New Roman"/>
              </a:rPr>
              <a:t>is </a:t>
            </a:r>
            <a:r>
              <a:rPr lang="en-US" dirty="0">
                <a:latin typeface="Times New Roman"/>
              </a:rPr>
              <a:t>"getting the list." The purpose here is </a:t>
            </a:r>
            <a:r>
              <a:rPr lang="en-US" sz="1100" i="1" dirty="0">
                <a:latin typeface="Times New Roman"/>
              </a:rPr>
              <a:t>to </a:t>
            </a:r>
            <a:r>
              <a:rPr lang="en-US" dirty="0">
                <a:latin typeface="Times New Roman"/>
              </a:rPr>
              <a:t>find out the breadth and scope of the witness's knowledge of a topic before finding out in detail what the witness knows about that topic. Getting the list is nothing more than staking out the limits of the witness's knowledge. Example questions are:</a:t>
            </a:r>
          </a:p>
          <a:p>
            <a:pPr>
              <a:defRPr/>
            </a:pPr>
            <a:endParaRPr lang="en-US" dirty="0">
              <a:latin typeface="Times New Roman"/>
            </a:endParaRPr>
          </a:p>
          <a:p>
            <a:pPr>
              <a:defRPr/>
            </a:pPr>
            <a:r>
              <a:rPr lang="en-US" sz="1800" dirty="0">
                <a:latin typeface="Arial"/>
              </a:rPr>
              <a:t>•</a:t>
            </a:r>
            <a:r>
              <a:rPr lang="en-US" dirty="0">
                <a:latin typeface="Times New Roman"/>
              </a:rPr>
              <a:t>Tell me how you first learned about ....</a:t>
            </a:r>
          </a:p>
          <a:p>
            <a:pPr>
              <a:defRPr/>
            </a:pPr>
            <a:r>
              <a:rPr lang="en-US" dirty="0">
                <a:latin typeface="Arial"/>
              </a:rPr>
              <a:t>•</a:t>
            </a:r>
            <a:r>
              <a:rPr lang="en-US" dirty="0">
                <a:latin typeface="Times New Roman"/>
              </a:rPr>
              <a:t> What was your job at the time?</a:t>
            </a:r>
          </a:p>
          <a:p>
            <a:pPr>
              <a:defRPr/>
            </a:pPr>
            <a:r>
              <a:rPr lang="en-US" dirty="0">
                <a:latin typeface="Arial"/>
              </a:rPr>
              <a:t>• </a:t>
            </a:r>
            <a:r>
              <a:rPr lang="en-US" dirty="0">
                <a:latin typeface="Times New Roman"/>
              </a:rPr>
              <a:t>How were you involved?</a:t>
            </a:r>
          </a:p>
          <a:p>
            <a:pPr>
              <a:defRPr/>
            </a:pPr>
            <a:r>
              <a:rPr lang="en-US" dirty="0">
                <a:latin typeface="Arial"/>
              </a:rPr>
              <a:t>•</a:t>
            </a:r>
            <a:r>
              <a:rPr lang="en-US" dirty="0">
                <a:latin typeface="Times New Roman"/>
              </a:rPr>
              <a:t>Who else was involved?</a:t>
            </a:r>
          </a:p>
          <a:p>
            <a:pPr>
              <a:defRPr/>
            </a:pPr>
            <a:r>
              <a:rPr lang="en-US" dirty="0">
                <a:latin typeface="Times New Roman"/>
              </a:rPr>
              <a:t>• What did Dennis do?</a:t>
            </a:r>
          </a:p>
          <a:p>
            <a:pPr>
              <a:defRPr/>
            </a:pPr>
            <a:r>
              <a:rPr lang="en-US" dirty="0">
                <a:latin typeface="Times New Roman"/>
              </a:rPr>
              <a:t>• How could it have been prevented?</a:t>
            </a:r>
          </a:p>
          <a:p>
            <a:pPr>
              <a:defRPr/>
            </a:pPr>
            <a:r>
              <a:rPr lang="en-US" dirty="0">
                <a:latin typeface="Times New Roman"/>
              </a:rPr>
              <a:t>• How has the process changed?</a:t>
            </a:r>
          </a:p>
          <a:p>
            <a:pPr>
              <a:defRPr/>
            </a:pPr>
            <a:r>
              <a:rPr lang="en-US" dirty="0">
                <a:latin typeface="Times New Roman"/>
              </a:rPr>
              <a:t>• What is the policy now?</a:t>
            </a:r>
          </a:p>
          <a:p>
            <a:pPr>
              <a:defRPr/>
            </a:pPr>
            <a:r>
              <a:rPr lang="en-US" dirty="0">
                <a:latin typeface="Times New Roman"/>
              </a:rPr>
              <a:t>• When were you last involved with sales?</a:t>
            </a:r>
          </a:p>
          <a:p>
            <a:pPr>
              <a:defRPr/>
            </a:pPr>
            <a:r>
              <a:rPr lang="en-US" dirty="0">
                <a:latin typeface="Times New Roman"/>
              </a:rPr>
              <a:t>• Why did you leave?</a:t>
            </a:r>
            <a:endParaRPr lang="en-US" sz="800" dirty="0">
              <a:latin typeface="Times New Roman"/>
            </a:endParaRPr>
          </a:p>
          <a:p>
            <a:pPr>
              <a:defRPr/>
            </a:pPr>
            <a:endParaRPr lang="en-US" sz="800" dirty="0">
              <a:latin typeface="Times New Roman"/>
            </a:endParaRPr>
          </a:p>
          <a:p>
            <a:pPr>
              <a:defRPr/>
            </a:pPr>
            <a:r>
              <a:rPr lang="en-US" dirty="0">
                <a:latin typeface="Times New Roman"/>
              </a:rPr>
              <a:t>Once you have obtained "the list" and have staked out the scope of the topics to be explored, you can then decide which items or subjects on the list are important and which can be ignored or postponed.</a:t>
            </a:r>
          </a:p>
          <a:p>
            <a:pPr>
              <a:defRPr/>
            </a:pPr>
            <a:endParaRPr lang="en-US" dirty="0">
              <a:latin typeface="Times New Roman"/>
            </a:endParaRPr>
          </a:p>
          <a:p>
            <a:pPr>
              <a:defRPr/>
            </a:pPr>
            <a:r>
              <a:rPr lang="en-US" dirty="0">
                <a:latin typeface="Times New Roman"/>
              </a:rPr>
              <a:t>Let's take a look at how to go about getting the list in a specific context. Assume that the shipping manager at a parts supplier is being deposed about the manager's job responsibilities. An example of getting the list in that situation might look like this:</a:t>
            </a:r>
          </a:p>
          <a:p>
            <a:pPr>
              <a:defRPr/>
            </a:pPr>
            <a:r>
              <a:rPr lang="en-US" sz="1600" dirty="0">
                <a:latin typeface="Times New Roman"/>
              </a:rPr>
              <a:t>Q: </a:t>
            </a:r>
            <a:r>
              <a:rPr lang="en-US" dirty="0">
                <a:latin typeface="Times New Roman"/>
              </a:rPr>
              <a:t>What are your responsibilities as shipping manager?</a:t>
            </a:r>
          </a:p>
          <a:p>
            <a:pPr>
              <a:defRPr/>
            </a:pPr>
            <a:r>
              <a:rPr lang="en-US" dirty="0">
                <a:latin typeface="Times New Roman"/>
              </a:rPr>
              <a:t>A: I am in charge of all shipments going out of the company.</a:t>
            </a:r>
          </a:p>
          <a:p>
            <a:pPr>
              <a:defRPr/>
            </a:pPr>
            <a:r>
              <a:rPr lang="en-US" sz="1600" dirty="0">
                <a:latin typeface="Times New Roman"/>
              </a:rPr>
              <a:t>Q: </a:t>
            </a:r>
            <a:r>
              <a:rPr lang="en-US" dirty="0">
                <a:latin typeface="Times New Roman"/>
              </a:rPr>
              <a:t>What ocher responsibilities do you have?</a:t>
            </a:r>
          </a:p>
          <a:p>
            <a:pPr>
              <a:defRPr/>
            </a:pPr>
            <a:r>
              <a:rPr lang="en-US" dirty="0">
                <a:latin typeface="Times New Roman"/>
              </a:rPr>
              <a:t>A: </a:t>
            </a:r>
            <a:r>
              <a:rPr lang="en-US" sz="1600" dirty="0">
                <a:latin typeface="Times New Roman"/>
              </a:rPr>
              <a:t>If </a:t>
            </a:r>
            <a:r>
              <a:rPr lang="en-US" dirty="0">
                <a:latin typeface="Times New Roman"/>
              </a:rPr>
              <a:t>insurance is required on a shipment, I also arrange that.</a:t>
            </a:r>
          </a:p>
          <a:p>
            <a:pPr>
              <a:defRPr/>
            </a:pPr>
            <a:r>
              <a:rPr lang="en-US" sz="1600" dirty="0">
                <a:latin typeface="Times New Roman"/>
              </a:rPr>
              <a:t>Q: </a:t>
            </a:r>
            <a:r>
              <a:rPr lang="en-US" dirty="0">
                <a:latin typeface="Times New Roman"/>
              </a:rPr>
              <a:t>What else?</a:t>
            </a:r>
          </a:p>
          <a:p>
            <a:pPr>
              <a:defRPr/>
            </a:pPr>
            <a:r>
              <a:rPr lang="en-US" dirty="0"/>
              <a:t>A: I have to arrange the type of shipping used.</a:t>
            </a:r>
          </a:p>
          <a:p>
            <a:pPr>
              <a:defRPr/>
            </a:pPr>
            <a:r>
              <a:rPr lang="en-US" dirty="0"/>
              <a:t>Q: Any other responsibilities?</a:t>
            </a:r>
          </a:p>
          <a:p>
            <a:pPr>
              <a:defRPr/>
            </a:pPr>
            <a:r>
              <a:rPr lang="en-US" dirty="0"/>
              <a:t>A: I have to make sure that the amount of the shipping</a:t>
            </a:r>
          </a:p>
          <a:p>
            <a:pPr>
              <a:defRPr/>
            </a:pPr>
            <a:r>
              <a:rPr lang="en-US" dirty="0"/>
              <a:t>charges is passed on to billing.</a:t>
            </a:r>
          </a:p>
          <a:p>
            <a:pPr>
              <a:defRPr/>
            </a:pPr>
            <a:r>
              <a:rPr lang="en-US" dirty="0"/>
              <a:t>Q: What else?</a:t>
            </a:r>
          </a:p>
          <a:p>
            <a:pPr>
              <a:defRPr/>
            </a:pPr>
            <a:r>
              <a:rPr lang="en-US" dirty="0"/>
              <a:t>A: That's everything.</a:t>
            </a:r>
          </a:p>
          <a:p>
            <a:pPr>
              <a:defRPr/>
            </a:pPr>
            <a:endParaRPr lang="en-US" dirty="0"/>
          </a:p>
          <a:p>
            <a:pPr>
              <a:defRPr/>
            </a:pPr>
            <a:r>
              <a:rPr lang="en-US" dirty="0">
                <a:latin typeface="Times New Roman"/>
              </a:rPr>
              <a:t>Although it may be termed "getting the list," often obtaining a chronology provides the best list. A chronology, like a list of duties, has the effect of staking out the limits of a witness's knowledge of a topic. For example,</a:t>
            </a:r>
          </a:p>
          <a:p>
            <a:pPr>
              <a:defRPr/>
            </a:pPr>
            <a:r>
              <a:rPr lang="en-US" dirty="0">
                <a:latin typeface="Times New Roman"/>
              </a:rPr>
              <a:t>getting a chronological list from the plaintiff in a personal injury case might sound like this:</a:t>
            </a:r>
          </a:p>
          <a:p>
            <a:pPr>
              <a:defRPr/>
            </a:pPr>
            <a:r>
              <a:rPr lang="en-US" sz="1600" dirty="0">
                <a:latin typeface="Times New Roman"/>
              </a:rPr>
              <a:t>Q: </a:t>
            </a:r>
            <a:r>
              <a:rPr lang="en-US" dirty="0">
                <a:latin typeface="Times New Roman"/>
              </a:rPr>
              <a:t>I want you to take me through what happened that day</a:t>
            </a:r>
          </a:p>
          <a:p>
            <a:pPr>
              <a:defRPr/>
            </a:pPr>
            <a:r>
              <a:rPr lang="en-US" sz="1100" b="1" dirty="0">
                <a:latin typeface="Times New Roman"/>
              </a:rPr>
              <a:t>from the moment you left the house until the accident</a:t>
            </a:r>
          </a:p>
          <a:p>
            <a:pPr>
              <a:defRPr/>
            </a:pPr>
            <a:r>
              <a:rPr lang="en-US" dirty="0">
                <a:latin typeface="Times New Roman"/>
              </a:rPr>
              <a:t>occurred. When did you leave the house?</a:t>
            </a:r>
          </a:p>
          <a:p>
            <a:pPr>
              <a:defRPr/>
            </a:pPr>
            <a:r>
              <a:rPr lang="en-US" dirty="0">
                <a:latin typeface="Times New Roman"/>
              </a:rPr>
              <a:t>A: About 8:15 in the morning.</a:t>
            </a:r>
          </a:p>
          <a:p>
            <a:pPr>
              <a:defRPr/>
            </a:pPr>
            <a:r>
              <a:rPr lang="en-US" sz="1600" dirty="0">
                <a:latin typeface="Times New Roman"/>
              </a:rPr>
              <a:t>Q: </a:t>
            </a:r>
            <a:r>
              <a:rPr lang="en-US" dirty="0">
                <a:latin typeface="Times New Roman"/>
              </a:rPr>
              <a:t>What happened after you left?</a:t>
            </a:r>
          </a:p>
          <a:p>
            <a:pPr>
              <a:defRPr/>
            </a:pPr>
            <a:r>
              <a:rPr lang="en-US" dirty="0">
                <a:latin typeface="Times New Roman"/>
              </a:rPr>
              <a:t>A: I drove down 15th Street.</a:t>
            </a:r>
          </a:p>
          <a:p>
            <a:pPr>
              <a:defRPr/>
            </a:pPr>
            <a:r>
              <a:rPr lang="en-US" sz="1600" dirty="0">
                <a:latin typeface="Times New Roman"/>
              </a:rPr>
              <a:t>Q: </a:t>
            </a:r>
            <a:r>
              <a:rPr lang="en-US" dirty="0">
                <a:latin typeface="Times New Roman"/>
              </a:rPr>
              <a:t>What next?</a:t>
            </a:r>
          </a:p>
          <a:p>
            <a:pPr>
              <a:defRPr/>
            </a:pPr>
            <a:r>
              <a:rPr lang="en-US" dirty="0">
                <a:latin typeface="Times New Roman"/>
              </a:rPr>
              <a:t>A: As I approached the intersection with Yale Street, I saw a car stopped at the stop sign on Yale.</a:t>
            </a:r>
          </a:p>
          <a:p>
            <a:pPr>
              <a:defRPr/>
            </a:pPr>
            <a:r>
              <a:rPr lang="en-US" sz="1600" dirty="0">
                <a:latin typeface="Times New Roman"/>
              </a:rPr>
              <a:t>Q: </a:t>
            </a:r>
            <a:r>
              <a:rPr lang="en-US" dirty="0">
                <a:latin typeface="Times New Roman"/>
              </a:rPr>
              <a:t>What happened next?</a:t>
            </a:r>
          </a:p>
          <a:p>
            <a:pPr>
              <a:defRPr/>
            </a:pPr>
            <a:r>
              <a:rPr lang="en-US" sz="1100" b="1" dirty="0">
                <a:latin typeface="Times New Roman"/>
              </a:rPr>
              <a:t>A: As I was going through the intersection) the car at the </a:t>
            </a:r>
            <a:r>
              <a:rPr lang="en-US" dirty="0">
                <a:latin typeface="Times New Roman"/>
              </a:rPr>
              <a:t>stop sign suddenly shot forward and hit my car.</a:t>
            </a:r>
          </a:p>
          <a:p>
            <a:pPr>
              <a:defRPr/>
            </a:pPr>
            <a:r>
              <a:rPr lang="en-US" sz="1600" dirty="0">
                <a:latin typeface="Times New Roman"/>
              </a:rPr>
              <a:t>Q: </a:t>
            </a:r>
            <a:r>
              <a:rPr lang="en-US" dirty="0">
                <a:latin typeface="Times New Roman"/>
              </a:rPr>
              <a:t>What next?</a:t>
            </a:r>
          </a:p>
          <a:p>
            <a:pPr>
              <a:defRPr/>
            </a:pPr>
            <a:r>
              <a:rPr lang="en-US" dirty="0">
                <a:latin typeface="Times New Roman"/>
              </a:rPr>
              <a:t>A: I heard a big crash, and I was thrown against the door.</a:t>
            </a:r>
          </a:p>
          <a:p>
            <a:pPr>
              <a:defRPr/>
            </a:pPr>
            <a:r>
              <a:rPr lang="en-US" sz="1600" dirty="0">
                <a:latin typeface="Times New Roman"/>
              </a:rPr>
              <a:t>Q: </a:t>
            </a:r>
            <a:r>
              <a:rPr lang="en-US" dirty="0">
                <a:latin typeface="Times New Roman"/>
              </a:rPr>
              <a:t>What happened next?</a:t>
            </a:r>
          </a:p>
          <a:p>
            <a:pPr>
              <a:defRPr/>
            </a:pPr>
            <a:r>
              <a:rPr lang="en-US" sz="1100" b="1" dirty="0">
                <a:latin typeface="Times New Roman"/>
              </a:rPr>
              <a:t>A: I was in a lot of pain, and someone must have called an </a:t>
            </a:r>
            <a:r>
              <a:rPr lang="en-US" dirty="0">
                <a:latin typeface="Times New Roman"/>
              </a:rPr>
              <a:t>ambulance because I was then taken to the hospital.</a:t>
            </a:r>
          </a:p>
          <a:p>
            <a:pPr>
              <a:defRPr/>
            </a:pPr>
            <a:r>
              <a:rPr lang="en-US" sz="1100" b="1" dirty="0">
                <a:latin typeface="Times New Roman"/>
              </a:rPr>
              <a:t>In contrast, getting the list from an eyewitness </a:t>
            </a:r>
            <a:r>
              <a:rPr lang="en-US" sz="800" b="1" dirty="0">
                <a:latin typeface="Arial"/>
              </a:rPr>
              <a:t>to </a:t>
            </a:r>
            <a:r>
              <a:rPr lang="en-US" sz="1100" b="1" dirty="0">
                <a:latin typeface="Times New Roman"/>
              </a:rPr>
              <a:t>the accident might be</a:t>
            </a:r>
          </a:p>
          <a:p>
            <a:pPr>
              <a:defRPr/>
            </a:pPr>
            <a:r>
              <a:rPr lang="en-US" dirty="0">
                <a:latin typeface="Times New Roman"/>
              </a:rPr>
              <a:t>very simple:</a:t>
            </a:r>
          </a:p>
          <a:p>
            <a:pPr>
              <a:defRPr/>
            </a:pPr>
            <a:r>
              <a:rPr lang="en-US" sz="1600" dirty="0">
                <a:latin typeface="Times New Roman"/>
              </a:rPr>
              <a:t>Q: </a:t>
            </a:r>
            <a:r>
              <a:rPr lang="en-US" dirty="0">
                <a:latin typeface="Times New Roman"/>
              </a:rPr>
              <a:t>Tell me everything you saw that day at the intersection at</a:t>
            </a:r>
          </a:p>
          <a:p>
            <a:pPr>
              <a:defRPr/>
            </a:pPr>
            <a:r>
              <a:rPr lang="en-US" dirty="0">
                <a:latin typeface="Times New Roman"/>
              </a:rPr>
              <a:t>the time of the accident?</a:t>
            </a:r>
          </a:p>
          <a:p>
            <a:pPr>
              <a:defRPr/>
            </a:pPr>
            <a:r>
              <a:rPr lang="en-US" sz="1600" i="1" dirty="0">
                <a:latin typeface="Times New Roman"/>
              </a:rPr>
              <a:t>[followed by a series of "What else?" questions]</a:t>
            </a:r>
          </a:p>
          <a:p>
            <a:pPr>
              <a:defRPr/>
            </a:pPr>
            <a:r>
              <a:rPr lang="en-US" dirty="0">
                <a:latin typeface="Times New Roman"/>
              </a:rPr>
              <a:t>Notice that there is no attempt at this point to explore or go into detail </a:t>
            </a:r>
            <a:r>
              <a:rPr lang="en-US" sz="1100" b="1" dirty="0">
                <a:latin typeface="Times New Roman"/>
              </a:rPr>
              <a:t>as </a:t>
            </a:r>
            <a:r>
              <a:rPr lang="en-US" sz="800" b="1" dirty="0">
                <a:latin typeface="Arial"/>
              </a:rPr>
              <a:t>to </a:t>
            </a:r>
            <a:r>
              <a:rPr lang="en-US" sz="1100" b="1" dirty="0">
                <a:latin typeface="Times New Roman"/>
              </a:rPr>
              <a:t>any part of the witness's answers. It does not make sense to distract the witness from recalling information or recounting a chronology </a:t>
            </a:r>
            <a:r>
              <a:rPr lang="en-US" sz="1600" b="1" dirty="0">
                <a:latin typeface="Times New Roman"/>
              </a:rPr>
              <a:t>by </a:t>
            </a:r>
            <a:r>
              <a:rPr lang="en-US" sz="1100" b="1" dirty="0">
                <a:latin typeface="Times New Roman"/>
              </a:rPr>
              <a:t>interrupt</a:t>
            </a:r>
            <a:r>
              <a:rPr lang="en-US" b="1" dirty="0">
                <a:latin typeface="Times New Roman"/>
              </a:rPr>
              <a:t>ing </a:t>
            </a:r>
            <a:r>
              <a:rPr lang="en-US" dirty="0">
                <a:latin typeface="Times New Roman"/>
              </a:rPr>
              <a:t>with questions about details. The idea is to get an overview of the witness's knowledge, with the details </a:t>
            </a:r>
            <a:r>
              <a:rPr lang="en-US" sz="1050" dirty="0">
                <a:latin typeface="Times New Roman"/>
              </a:rPr>
              <a:t>to </a:t>
            </a:r>
            <a:r>
              <a:rPr lang="en-US" dirty="0">
                <a:latin typeface="Times New Roman"/>
              </a:rPr>
              <a:t>follow later.</a:t>
            </a:r>
            <a:endParaRPr lang="en-US" dirty="0"/>
          </a:p>
        </p:txBody>
      </p:sp>
      <p:sp>
        <p:nvSpPr>
          <p:cNvPr id="4" name="Slide Number Placeholder 3">
            <a:extLst>
              <a:ext uri="{FF2B5EF4-FFF2-40B4-BE49-F238E27FC236}">
                <a16:creationId xmlns:a16="http://schemas.microsoft.com/office/drawing/2014/main" id="{0675A9B9-D6B4-4DFA-BF73-1C00626EEAAD}"/>
              </a:ext>
            </a:extLst>
          </p:cNvPr>
          <p:cNvSpPr>
            <a:spLocks noGrp="1"/>
          </p:cNvSpPr>
          <p:nvPr>
            <p:ph type="sldNum" sz="quarter" idx="5"/>
          </p:nvPr>
        </p:nvSpPr>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F1CD3F89-D27F-424E-BBBA-D37FBC3C6910}" type="slidenum">
              <a:rPr lang="en-US" altLang="en-US" smtClean="0">
                <a:latin typeface="Arial" panose="020B0604020202020204" pitchFamily="34" charset="0"/>
                <a:ea typeface="MS PGothic" panose="020B0600070205080204" pitchFamily="34" charset="-128"/>
              </a:rPr>
              <a:pPr>
                <a:defRPr/>
              </a:pPr>
              <a:t>9</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5089E-5E3C-4ED2-B756-F07797F53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35608-C61B-451E-AFE1-4D4B9A024B8F}"/>
              </a:ext>
            </a:extLst>
          </p:cNvPr>
          <p:cNvSpPr>
            <a:spLocks noGrp="1"/>
          </p:cNvSpPr>
          <p:nvPr>
            <p:ph type="body" idx="1"/>
          </p:nvPr>
        </p:nvSpPr>
        <p:spPr/>
        <p:txBody>
          <a:bodyPr/>
          <a:lstStyle/>
          <a:p>
            <a:pPr>
              <a:defRPr/>
            </a:pPr>
            <a:r>
              <a:rPr lang="en-US" b="1" i="1" dirty="0">
                <a:latin typeface="Times New Roman"/>
              </a:rPr>
              <a:t>Top of the Funnel: Open-Ended Questions</a:t>
            </a:r>
          </a:p>
          <a:p>
            <a:pPr>
              <a:defRPr/>
            </a:pPr>
            <a:endParaRPr lang="en-US" b="1" i="1" dirty="0">
              <a:latin typeface="Times New Roman"/>
            </a:endParaRPr>
          </a:p>
          <a:p>
            <a:pPr>
              <a:defRPr/>
            </a:pPr>
            <a:r>
              <a:rPr lang="en-US" dirty="0">
                <a:latin typeface="Times New Roman"/>
              </a:rPr>
              <a:t>Once you have the list and have decided what topic on the list you will explore first, the next step is </a:t>
            </a:r>
            <a:r>
              <a:rPr lang="en-US" sz="1050" dirty="0">
                <a:latin typeface="Times New Roman"/>
              </a:rPr>
              <a:t>to </a:t>
            </a:r>
            <a:r>
              <a:rPr lang="en-US" dirty="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a:latin typeface="Times New Roman"/>
              </a:rPr>
              <a:t>encourage witnesses </a:t>
            </a:r>
            <a:r>
              <a:rPr lang="en-US" sz="1050" dirty="0">
                <a:latin typeface="Times New Roman"/>
              </a:rPr>
              <a:t>to </a:t>
            </a:r>
            <a:r>
              <a:rPr lang="en-US" dirty="0">
                <a:latin typeface="Times New Roman"/>
              </a:rPr>
              <a:t>reveal all they know. Open-ended questions force the witness </a:t>
            </a:r>
            <a:r>
              <a:rPr lang="en-US" sz="1050" dirty="0">
                <a:latin typeface="Times New Roman"/>
              </a:rPr>
              <a:t>to </a:t>
            </a:r>
            <a:r>
              <a:rPr lang="en-US" dirty="0">
                <a:latin typeface="Times New Roman"/>
              </a:rPr>
              <a:t>provide the information covered by the question making it much more difficult </a:t>
            </a:r>
            <a:r>
              <a:rPr lang="en-US" sz="1050" dirty="0">
                <a:latin typeface="Times New Roman"/>
              </a:rPr>
              <a:t>to </a:t>
            </a:r>
            <a:r>
              <a:rPr lang="en-US" dirty="0">
                <a:latin typeface="Times New Roman"/>
              </a:rPr>
              <a:t>hide information or evade the question.</a:t>
            </a:r>
          </a:p>
          <a:p>
            <a:pPr>
              <a:defRPr/>
            </a:pPr>
            <a:endParaRPr lang="en-US" dirty="0">
              <a:latin typeface="Times New Roman"/>
            </a:endParaRPr>
          </a:p>
          <a:p>
            <a:pPr>
              <a:defRPr/>
            </a:pPr>
            <a:r>
              <a:rPr lang="en-US" dirty="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a:latin typeface="Times New Roman"/>
              </a:rPr>
              <a:t>bombs on the other side's ships by calling out a location on the opponent's grid. </a:t>
            </a:r>
            <a:r>
              <a:rPr lang="en-US" sz="1600" dirty="0">
                <a:latin typeface="Times New Roman"/>
              </a:rPr>
              <a:t>If </a:t>
            </a:r>
            <a:r>
              <a:rPr lang="en-US" dirty="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a:latin typeface="Times New Roman"/>
              </a:rPr>
              <a:t>Q: Were you driving west on Mattis Street at the rime of the</a:t>
            </a:r>
          </a:p>
          <a:p>
            <a:pPr>
              <a:defRPr/>
            </a:pPr>
            <a:r>
              <a:rPr lang="en-US" dirty="0">
                <a:latin typeface="Times New Roman"/>
              </a:rPr>
              <a:t>accident?</a:t>
            </a:r>
          </a:p>
          <a:p>
            <a:pPr>
              <a:defRPr/>
            </a:pPr>
            <a:r>
              <a:rPr lang="en-US" dirty="0">
                <a:latin typeface="Times New Roman"/>
              </a:rPr>
              <a:t>A: Yes.</a:t>
            </a:r>
          </a:p>
          <a:p>
            <a:pPr>
              <a:defRPr/>
            </a:pPr>
            <a:r>
              <a:rPr lang="en-US" sz="1600" dirty="0">
                <a:latin typeface="Times New Roman"/>
              </a:rPr>
              <a:t>Q: </a:t>
            </a:r>
            <a:r>
              <a:rPr lang="en-US" dirty="0">
                <a:latin typeface="Times New Roman"/>
              </a:rPr>
              <a:t>Were you driving within the speed limit?</a:t>
            </a:r>
          </a:p>
          <a:p>
            <a:pPr>
              <a:defRPr/>
            </a:pPr>
            <a:r>
              <a:rPr lang="en-US" dirty="0">
                <a:latin typeface="Times New Roman"/>
              </a:rPr>
              <a:t>A: Yes.</a:t>
            </a:r>
          </a:p>
          <a:p>
            <a:pPr>
              <a:defRPr/>
            </a:pPr>
            <a:r>
              <a:rPr lang="en-US" dirty="0">
                <a:latin typeface="Times New Roman"/>
              </a:rPr>
              <a:t>Q: Was the intersection a four-way stop?</a:t>
            </a:r>
          </a:p>
          <a:p>
            <a:pPr>
              <a:defRPr/>
            </a:pPr>
            <a:r>
              <a:rPr lang="en-US" dirty="0">
                <a:latin typeface="Times New Roman"/>
              </a:rPr>
              <a:t>A: Yes.</a:t>
            </a:r>
          </a:p>
          <a:p>
            <a:pPr>
              <a:defRPr/>
            </a:pPr>
            <a:r>
              <a:rPr lang="en-US" sz="1600" dirty="0">
                <a:latin typeface="Times New Roman"/>
              </a:rPr>
              <a:t>Q: </a:t>
            </a:r>
            <a:r>
              <a:rPr lang="en-US" dirty="0">
                <a:latin typeface="Times New Roman"/>
              </a:rPr>
              <a:t>Were you looking at the traffic ahead?</a:t>
            </a:r>
          </a:p>
          <a:p>
            <a:pPr>
              <a:defRPr/>
            </a:pPr>
            <a:r>
              <a:rPr lang="en-US" sz="1100" dirty="0">
                <a:latin typeface="Arial"/>
              </a:rPr>
              <a:t>A: </a:t>
            </a:r>
            <a:r>
              <a:rPr lang="en-US" dirty="0">
                <a:latin typeface="Times New Roman"/>
              </a:rPr>
              <a:t>Yes.</a:t>
            </a:r>
          </a:p>
          <a:p>
            <a:pPr>
              <a:defRPr/>
            </a:pPr>
            <a:r>
              <a:rPr lang="en-US" dirty="0">
                <a:latin typeface="Times New Roman"/>
              </a:rPr>
              <a:t>Q: Was traffic heavy at that time of the morning?</a:t>
            </a:r>
          </a:p>
          <a:p>
            <a:pPr>
              <a:defRPr/>
            </a:pPr>
            <a:r>
              <a:rPr lang="en-US" sz="1600" dirty="0">
                <a:latin typeface="Times New Roman"/>
              </a:rPr>
              <a:t>A: No.</a:t>
            </a:r>
          </a:p>
          <a:p>
            <a:pPr>
              <a:defRPr/>
            </a:pPr>
            <a:r>
              <a:rPr lang="en-US" sz="1600" dirty="0">
                <a:latin typeface="Times New Roman"/>
              </a:rPr>
              <a:t>Q_: </a:t>
            </a:r>
            <a:r>
              <a:rPr lang="en-US" dirty="0">
                <a:latin typeface="Times New Roman"/>
              </a:rPr>
              <a:t>Did you see the plaintiff before the collision?</a:t>
            </a:r>
          </a:p>
          <a:p>
            <a:pPr>
              <a:defRPr/>
            </a:pPr>
            <a:r>
              <a:rPr lang="en-US" dirty="0">
                <a:latin typeface="Times New Roman"/>
              </a:rPr>
              <a:t>A: Yes</a:t>
            </a:r>
          </a:p>
          <a:p>
            <a:pPr>
              <a:defRPr/>
            </a:pPr>
            <a:endParaRPr lang="en-US" dirty="0">
              <a:latin typeface="Times New Roman"/>
            </a:endParaRPr>
          </a:p>
          <a:p>
            <a:pPr>
              <a:defRPr/>
            </a:pPr>
            <a:r>
              <a:rPr lang="en-US" dirty="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a:latin typeface="Times New Roman"/>
              </a:rPr>
              <a:t>to </a:t>
            </a:r>
            <a:r>
              <a:rPr lang="en-US" dirty="0">
                <a:latin typeface="Times New Roman"/>
              </a:rPr>
              <a:t>tell what they know. Instead of playing Battleship, you are, in effect, asking to look at the opponent's grid.</a:t>
            </a:r>
          </a:p>
          <a:p>
            <a:pPr>
              <a:defRPr/>
            </a:pPr>
            <a:r>
              <a:rPr lang="en-US" sz="1800" dirty="0">
                <a:latin typeface="Times New Roman"/>
              </a:rPr>
              <a:t>If </a:t>
            </a:r>
            <a:r>
              <a:rPr lang="en-US" dirty="0">
                <a:latin typeface="Times New Roman"/>
              </a:rPr>
              <a:t>we were </a:t>
            </a:r>
            <a:r>
              <a:rPr lang="en-US" sz="1100" dirty="0">
                <a:latin typeface="Times New Roman"/>
              </a:rPr>
              <a:t>to </a:t>
            </a:r>
            <a:r>
              <a:rPr lang="en-US" dirty="0">
                <a:latin typeface="Times New Roman"/>
              </a:rPr>
              <a:t>rerun the above example using open-ended questions, </a:t>
            </a:r>
            <a:r>
              <a:rPr lang="en-US" sz="1400" dirty="0">
                <a:latin typeface="Times New Roman"/>
              </a:rPr>
              <a:t>it </a:t>
            </a:r>
            <a:r>
              <a:rPr lang="en-US" dirty="0">
                <a:latin typeface="Times New Roman"/>
              </a:rPr>
              <a:t>would sound like this:</a:t>
            </a:r>
          </a:p>
          <a:p>
            <a:pPr>
              <a:defRPr/>
            </a:pPr>
            <a:r>
              <a:rPr lang="en-US" sz="1800" dirty="0">
                <a:latin typeface="Times New Roman"/>
              </a:rPr>
              <a:t>Q: </a:t>
            </a:r>
            <a:r>
              <a:rPr lang="en-US" dirty="0">
                <a:latin typeface="Times New Roman"/>
              </a:rPr>
              <a:t>Tell me what you were doing just before the accident.</a:t>
            </a:r>
          </a:p>
          <a:p>
            <a:pPr>
              <a:defRPr/>
            </a:pPr>
            <a:r>
              <a:rPr lang="en-US" sz="1800" dirty="0">
                <a:latin typeface="Times New Roman"/>
              </a:rPr>
              <a:t>Q: </a:t>
            </a:r>
            <a:r>
              <a:rPr lang="en-US" dirty="0">
                <a:latin typeface="Times New Roman"/>
              </a:rPr>
              <a:t>Where were you going?</a:t>
            </a:r>
          </a:p>
          <a:p>
            <a:pPr>
              <a:defRPr/>
            </a:pPr>
            <a:r>
              <a:rPr lang="en-US" sz="1800" dirty="0">
                <a:latin typeface="Times New Roman"/>
              </a:rPr>
              <a:t>Q: </a:t>
            </a:r>
            <a:r>
              <a:rPr lang="en-US" dirty="0">
                <a:latin typeface="Times New Roman"/>
              </a:rPr>
              <a:t>Why were you going there?</a:t>
            </a:r>
          </a:p>
          <a:p>
            <a:pPr>
              <a:defRPr/>
            </a:pPr>
            <a:r>
              <a:rPr lang="en-US" sz="1800" dirty="0">
                <a:latin typeface="Times New Roman"/>
              </a:rPr>
              <a:t>Q: </a:t>
            </a:r>
            <a:r>
              <a:rPr lang="en-US" dirty="0">
                <a:latin typeface="Times New Roman"/>
              </a:rPr>
              <a:t>What were you looking at?</a:t>
            </a:r>
          </a:p>
          <a:p>
            <a:pPr>
              <a:defRPr/>
            </a:pPr>
            <a:r>
              <a:rPr lang="en-US" sz="1800" dirty="0">
                <a:latin typeface="Times New Roman"/>
              </a:rPr>
              <a:t>Q: </a:t>
            </a:r>
            <a:r>
              <a:rPr lang="en-US" dirty="0">
                <a:latin typeface="Times New Roman"/>
              </a:rPr>
              <a:t>What did you see?</a:t>
            </a:r>
          </a:p>
          <a:p>
            <a:pPr>
              <a:defRPr/>
            </a:pPr>
            <a:r>
              <a:rPr lang="en-US" sz="1800" dirty="0">
                <a:latin typeface="Times New Roman"/>
              </a:rPr>
              <a:t>Q: </a:t>
            </a:r>
            <a:r>
              <a:rPr lang="en-US" dirty="0">
                <a:latin typeface="Times New Roman"/>
              </a:rPr>
              <a:t>What was the traffic like?</a:t>
            </a:r>
          </a:p>
          <a:p>
            <a:pPr>
              <a:defRPr/>
            </a:pPr>
            <a:r>
              <a:rPr lang="en-US" dirty="0">
                <a:latin typeface="Times New Roman"/>
              </a:rPr>
              <a:t>Q: Describe the intersection for me.</a:t>
            </a:r>
          </a:p>
          <a:p>
            <a:pPr>
              <a:defRPr/>
            </a:pPr>
            <a:r>
              <a:rPr lang="en-US" sz="1800" dirty="0">
                <a:latin typeface="Times New Roman"/>
              </a:rPr>
              <a:t>Q: </a:t>
            </a:r>
            <a:r>
              <a:rPr lang="en-US" dirty="0">
                <a:latin typeface="Times New Roman"/>
              </a:rPr>
              <a:t>What did you do when you came to the intersection?</a:t>
            </a:r>
          </a:p>
          <a:p>
            <a:pPr>
              <a:defRPr/>
            </a:pPr>
            <a:r>
              <a:rPr lang="en-US" sz="2000" dirty="0">
                <a:latin typeface="Arial"/>
              </a:rPr>
              <a:t>Q </a:t>
            </a:r>
            <a:r>
              <a:rPr lang="en-US" dirty="0">
                <a:latin typeface="Times New Roman"/>
              </a:rPr>
              <a:t>When did you </a:t>
            </a:r>
            <a:r>
              <a:rPr lang="en-US" sz="1800" dirty="0">
                <a:latin typeface="Times New Roman"/>
              </a:rPr>
              <a:t>first </a:t>
            </a:r>
            <a:r>
              <a:rPr lang="en-US" dirty="0">
                <a:latin typeface="Times New Roman"/>
              </a:rPr>
              <a:t>see the plaintiff?</a:t>
            </a:r>
          </a:p>
          <a:p>
            <a:pPr>
              <a:defRPr/>
            </a:pPr>
            <a:r>
              <a:rPr lang="en-US" sz="1800" dirty="0">
                <a:latin typeface="Times New Roman"/>
              </a:rPr>
              <a:t>Q: </a:t>
            </a:r>
            <a:r>
              <a:rPr lang="en-US" dirty="0">
                <a:latin typeface="Times New Roman"/>
              </a:rPr>
              <a:t>Tell me everything that happened after you saw the plaintiff.</a:t>
            </a:r>
          </a:p>
          <a:p>
            <a:pPr>
              <a:defRPr/>
            </a:pPr>
            <a:r>
              <a:rPr lang="en-US" sz="1800" dirty="0">
                <a:latin typeface="Times New Roman"/>
              </a:rPr>
              <a:t>Q: </a:t>
            </a:r>
            <a:r>
              <a:rPr lang="en-US" dirty="0">
                <a:latin typeface="Times New Roman"/>
              </a:rPr>
              <a:t>Why did the accident happen?</a:t>
            </a:r>
          </a:p>
          <a:p>
            <a:pPr>
              <a:defRPr/>
            </a:pPr>
            <a:endParaRPr lang="en-US" dirty="0">
              <a:latin typeface="Times New Roman"/>
            </a:endParaRPr>
          </a:p>
          <a:p>
            <a:pPr>
              <a:defRPr/>
            </a:pPr>
            <a:r>
              <a:rPr lang="en-US" dirty="0">
                <a:latin typeface="Times New Roman"/>
              </a:rPr>
              <a:t>Using open-ended questions is particularly important when considering how witnesses are often prepared for their depositions. A standard instruction</a:t>
            </a:r>
          </a:p>
          <a:p>
            <a:pPr>
              <a:defRPr/>
            </a:pPr>
            <a:r>
              <a:rPr lang="en-US" dirty="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a:latin typeface="Times New Roman"/>
              </a:rPr>
              <a:t>volunteer information.</a:t>
            </a:r>
            <a:endParaRPr lang="en-US" dirty="0"/>
          </a:p>
        </p:txBody>
      </p:sp>
      <p:sp>
        <p:nvSpPr>
          <p:cNvPr id="4" name="Slide Number Placeholder 3">
            <a:extLst>
              <a:ext uri="{FF2B5EF4-FFF2-40B4-BE49-F238E27FC236}">
                <a16:creationId xmlns:a16="http://schemas.microsoft.com/office/drawing/2014/main" id="{D0419AFD-0D69-4A1E-983E-270206DD6E4F}"/>
              </a:ext>
            </a:extLst>
          </p:cNvPr>
          <p:cNvSpPr>
            <a:spLocks noGrp="1"/>
          </p:cNvSpPr>
          <p:nvPr>
            <p:ph type="sldNum" sz="quarter" idx="5"/>
          </p:nvPr>
        </p:nvSpPr>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1FA9ECAA-B93F-44B9-A697-F0256CE8B57B}" type="slidenum">
              <a:rPr lang="en-US" altLang="en-US" smtClean="0">
                <a:latin typeface="Arial" panose="020B0604020202020204" pitchFamily="34" charset="0"/>
                <a:ea typeface="MS PGothic" panose="020B0600070205080204" pitchFamily="34" charset="-128"/>
              </a:rPr>
              <a:pPr>
                <a:defRPr/>
              </a:pPr>
              <a:t>10</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7EE60-3847-40B7-A98B-971CC389AD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B3814-20C5-4538-9221-52D0C4CEB2FB}"/>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08F2D089-A9B0-4300-A4C5-BB0E596D0B40}"/>
              </a:ext>
            </a:extLst>
          </p:cNvPr>
          <p:cNvSpPr>
            <a:spLocks noGrp="1"/>
          </p:cNvSpPr>
          <p:nvPr>
            <p:ph type="sldNum" sz="quarter" idx="5"/>
          </p:nvPr>
        </p:nvSpPr>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6ECDF7D6-2379-4D09-A8D1-D98487B8445A}" type="slidenum">
              <a:rPr lang="en-US" altLang="en-US" smtClean="0">
                <a:latin typeface="Arial" panose="020B0604020202020204" pitchFamily="34" charset="0"/>
              </a:rPr>
              <a:pPr>
                <a:defRPr/>
              </a:pPr>
              <a:t>18</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5B5EA751-9B0B-4B26-8699-60CD124EDAAA}"/>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5" name="Rectangle 20">
            <a:extLst>
              <a:ext uri="{FF2B5EF4-FFF2-40B4-BE49-F238E27FC236}">
                <a16:creationId xmlns:a16="http://schemas.microsoft.com/office/drawing/2014/main" id="{B7D80AE4-5F09-43BF-8103-DB2CA9BED83C}"/>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6" name="Rectangle 23">
            <a:extLst>
              <a:ext uri="{FF2B5EF4-FFF2-40B4-BE49-F238E27FC236}">
                <a16:creationId xmlns:a16="http://schemas.microsoft.com/office/drawing/2014/main" id="{FCEB754D-6406-4A14-9692-24361F637FFC}"/>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7" name="Rectangle 24">
            <a:extLst>
              <a:ext uri="{FF2B5EF4-FFF2-40B4-BE49-F238E27FC236}">
                <a16:creationId xmlns:a16="http://schemas.microsoft.com/office/drawing/2014/main" id="{549BF2AA-1F1C-4750-AD8B-99D21F6FF639}"/>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10" name="Rectangle 9">
            <a:extLst>
              <a:ext uri="{FF2B5EF4-FFF2-40B4-BE49-F238E27FC236}">
                <a16:creationId xmlns:a16="http://schemas.microsoft.com/office/drawing/2014/main" id="{80F925EA-1AE7-48EE-A0D6-60E68FF9964F}"/>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a:extLst>
              <a:ext uri="{FF2B5EF4-FFF2-40B4-BE49-F238E27FC236}">
                <a16:creationId xmlns:a16="http://schemas.microsoft.com/office/drawing/2014/main" id="{876DDCCD-7FD2-480A-9F1E-EC7A69FD119B}"/>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a:extLst>
              <a:ext uri="{FF2B5EF4-FFF2-40B4-BE49-F238E27FC236}">
                <a16:creationId xmlns:a16="http://schemas.microsoft.com/office/drawing/2014/main" id="{42A83F4B-9E87-4B3C-834F-7AB010301B02}"/>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a:extLst>
              <a:ext uri="{FF2B5EF4-FFF2-40B4-BE49-F238E27FC236}">
                <a16:creationId xmlns:a16="http://schemas.microsoft.com/office/drawing/2014/main" id="{E5173DB2-AEAA-49DC-89C2-3CCFB8713EC5}"/>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A393CE79-F80B-41A7-B092-C89BC8CA70F5}"/>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B3A70920-71A4-482D-8026-D0BA0192EBC2}"/>
              </a:ext>
            </a:extLst>
          </p:cNvPr>
          <p:cNvSpPr>
            <a:spLocks noGrp="1"/>
          </p:cNvSpPr>
          <p:nvPr>
            <p:ph type="dt" sz="half" idx="10"/>
          </p:nvPr>
        </p:nvSpPr>
        <p:spPr/>
        <p:txBody>
          <a:bodyPr/>
          <a:lstStyle>
            <a:lvl1pPr>
              <a:defRPr/>
            </a:lvl1pPr>
          </a:lstStyle>
          <a:p>
            <a:pPr>
              <a:defRPr/>
            </a:pPr>
            <a:fld id="{34D051BC-C6BF-4EF9-911E-896987A2BCC0}" type="datetime1">
              <a:rPr lang="en-US" altLang="en-US"/>
              <a:pPr>
                <a:defRPr/>
              </a:pPr>
              <a:t>5/18/2018</a:t>
            </a:fld>
            <a:endParaRPr lang="en-US" altLang="en-US"/>
          </a:p>
        </p:txBody>
      </p:sp>
      <p:sp>
        <p:nvSpPr>
          <p:cNvPr id="16" name="Footer Placeholder 16">
            <a:extLst>
              <a:ext uri="{FF2B5EF4-FFF2-40B4-BE49-F238E27FC236}">
                <a16:creationId xmlns:a16="http://schemas.microsoft.com/office/drawing/2014/main" id="{A1CE201D-9129-4DE9-9794-6C68A4373F48}"/>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28">
            <a:extLst>
              <a:ext uri="{FF2B5EF4-FFF2-40B4-BE49-F238E27FC236}">
                <a16:creationId xmlns:a16="http://schemas.microsoft.com/office/drawing/2014/main" id="{EFDF3129-8042-4459-ACDC-14949C918294}"/>
              </a:ext>
            </a:extLst>
          </p:cNvPr>
          <p:cNvSpPr>
            <a:spLocks noGrp="1"/>
          </p:cNvSpPr>
          <p:nvPr>
            <p:ph type="sldNum" sz="quarter" idx="12"/>
          </p:nvPr>
        </p:nvSpPr>
        <p:spPr>
          <a:xfrm>
            <a:off x="4343400" y="2198688"/>
            <a:ext cx="457200" cy="441325"/>
          </a:xfrm>
        </p:spPr>
        <p:txBody>
          <a:bodyPr/>
          <a:lstStyle>
            <a:lvl1pPr>
              <a:defRPr smtClean="0"/>
            </a:lvl1pPr>
          </a:lstStyle>
          <a:p>
            <a:pPr>
              <a:defRPr/>
            </a:pPr>
            <a:fld id="{D33E1A24-09FF-4973-807D-6A2163228F31}" type="slidenum">
              <a:rPr lang="en-US" altLang="en-US"/>
              <a:pPr>
                <a:defRPr/>
              </a:pPr>
              <a:t>‹#›</a:t>
            </a:fld>
            <a:endParaRPr lang="en-US" altLang="en-US"/>
          </a:p>
        </p:txBody>
      </p:sp>
    </p:spTree>
    <p:extLst>
      <p:ext uri="{BB962C8B-B14F-4D97-AF65-F5344CB8AC3E}">
        <p14:creationId xmlns:p14="http://schemas.microsoft.com/office/powerpoint/2010/main" val="42639142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052D0-DA0B-491B-9810-88A529CD974C}"/>
              </a:ext>
            </a:extLst>
          </p:cNvPr>
          <p:cNvSpPr>
            <a:spLocks noGrp="1"/>
          </p:cNvSpPr>
          <p:nvPr>
            <p:ph type="dt" sz="half" idx="10"/>
          </p:nvPr>
        </p:nvSpPr>
        <p:spPr/>
        <p:txBody>
          <a:bodyPr/>
          <a:lstStyle>
            <a:lvl1pPr>
              <a:defRPr/>
            </a:lvl1pPr>
          </a:lstStyle>
          <a:p>
            <a:pPr>
              <a:defRPr/>
            </a:pPr>
            <a:fld id="{826375EB-B06E-4CF6-B6DD-185FA330EFAC}" type="datetime1">
              <a:rPr lang="en-US" altLang="en-US"/>
              <a:pPr>
                <a:defRPr/>
              </a:pPr>
              <a:t>5/18/2018</a:t>
            </a:fld>
            <a:endParaRPr lang="en-US" altLang="en-US"/>
          </a:p>
        </p:txBody>
      </p:sp>
      <p:sp>
        <p:nvSpPr>
          <p:cNvPr id="5" name="Footer Placeholder 4">
            <a:extLst>
              <a:ext uri="{FF2B5EF4-FFF2-40B4-BE49-F238E27FC236}">
                <a16:creationId xmlns:a16="http://schemas.microsoft.com/office/drawing/2014/main" id="{8F5917F1-7019-46CC-92AA-515CFB22E4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7B70B9-BA60-443F-AC1B-5D3FABFA76E7}"/>
              </a:ext>
            </a:extLst>
          </p:cNvPr>
          <p:cNvSpPr>
            <a:spLocks noGrp="1"/>
          </p:cNvSpPr>
          <p:nvPr>
            <p:ph type="sldNum" sz="quarter" idx="12"/>
          </p:nvPr>
        </p:nvSpPr>
        <p:spPr/>
        <p:txBody>
          <a:bodyPr/>
          <a:lstStyle>
            <a:lvl1pPr>
              <a:defRPr smtClean="0"/>
            </a:lvl1pPr>
          </a:lstStyle>
          <a:p>
            <a:pPr>
              <a:defRPr/>
            </a:pPr>
            <a:fld id="{A1AA872A-86D5-4298-89C5-4AD712B9FC61}" type="slidenum">
              <a:rPr lang="en-US" altLang="en-US"/>
              <a:pPr>
                <a:defRPr/>
              </a:pPr>
              <a:t>‹#›</a:t>
            </a:fld>
            <a:endParaRPr lang="en-US" altLang="en-US"/>
          </a:p>
        </p:txBody>
      </p:sp>
    </p:spTree>
    <p:extLst>
      <p:ext uri="{BB962C8B-B14F-4D97-AF65-F5344CB8AC3E}">
        <p14:creationId xmlns:p14="http://schemas.microsoft.com/office/powerpoint/2010/main" val="108381750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EC0BDB6D-011D-4CD0-93CE-709736669EF7}"/>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5" name="Rectangle 20">
            <a:extLst>
              <a:ext uri="{FF2B5EF4-FFF2-40B4-BE49-F238E27FC236}">
                <a16:creationId xmlns:a16="http://schemas.microsoft.com/office/drawing/2014/main" id="{6134CE38-DA58-4465-B9E5-57B2C2BE072E}"/>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6" name="Rectangle 23">
            <a:extLst>
              <a:ext uri="{FF2B5EF4-FFF2-40B4-BE49-F238E27FC236}">
                <a16:creationId xmlns:a16="http://schemas.microsoft.com/office/drawing/2014/main" id="{99C16EB2-ACA6-46A2-B52D-34F4600C2AB0}"/>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7" name="Rectangle 24">
            <a:extLst>
              <a:ext uri="{FF2B5EF4-FFF2-40B4-BE49-F238E27FC236}">
                <a16:creationId xmlns:a16="http://schemas.microsoft.com/office/drawing/2014/main" id="{F9E65038-5285-432B-92B0-BC9052AEA4AC}"/>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8" name="Rectangle 7">
            <a:extLst>
              <a:ext uri="{FF2B5EF4-FFF2-40B4-BE49-F238E27FC236}">
                <a16:creationId xmlns:a16="http://schemas.microsoft.com/office/drawing/2014/main" id="{3FAC44D8-2773-483B-BC78-8EFEDF5787B4}"/>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a:extLst>
              <a:ext uri="{FF2B5EF4-FFF2-40B4-BE49-F238E27FC236}">
                <a16:creationId xmlns:a16="http://schemas.microsoft.com/office/drawing/2014/main" id="{6B496B0D-7F12-42C9-91FE-37C82DF879C9}"/>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a:extLst>
              <a:ext uri="{FF2B5EF4-FFF2-40B4-BE49-F238E27FC236}">
                <a16:creationId xmlns:a16="http://schemas.microsoft.com/office/drawing/2014/main" id="{5D9F6770-229D-4579-9DC7-45227B61D275}"/>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a:extLst>
              <a:ext uri="{FF2B5EF4-FFF2-40B4-BE49-F238E27FC236}">
                <a16:creationId xmlns:a16="http://schemas.microsoft.com/office/drawing/2014/main" id="{006B7D9A-2C79-4582-91FD-C733A1C34539}"/>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a16="http://schemas.microsoft.com/office/drawing/2014/main" id="{A256A081-2BB8-4658-8179-B0CC7374B417}"/>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242C05EE-8B85-47E3-BD76-00F89CDE66A5}"/>
              </a:ext>
            </a:extLst>
          </p:cNvPr>
          <p:cNvSpPr>
            <a:spLocks noGrp="1"/>
          </p:cNvSpPr>
          <p:nvPr>
            <p:ph type="sldNum" sz="quarter" idx="10"/>
          </p:nvPr>
        </p:nvSpPr>
        <p:spPr>
          <a:xfrm>
            <a:off x="6915150" y="3009900"/>
            <a:ext cx="457200" cy="441325"/>
          </a:xfrm>
        </p:spPr>
        <p:txBody>
          <a:bodyPr/>
          <a:lstStyle>
            <a:lvl1pPr>
              <a:defRPr smtClean="0"/>
            </a:lvl1pPr>
          </a:lstStyle>
          <a:p>
            <a:pPr>
              <a:defRPr/>
            </a:pPr>
            <a:fld id="{5533ECAA-6AAF-4569-AA66-A0E334DB3335}" type="slidenum">
              <a:rPr lang="en-US" altLang="en-US"/>
              <a:pPr>
                <a:defRPr/>
              </a:pPr>
              <a:t>‹#›</a:t>
            </a:fld>
            <a:endParaRPr lang="en-US" altLang="en-US"/>
          </a:p>
        </p:txBody>
      </p:sp>
      <p:sp>
        <p:nvSpPr>
          <p:cNvPr id="14" name="Date Placeholder 3">
            <a:extLst>
              <a:ext uri="{FF2B5EF4-FFF2-40B4-BE49-F238E27FC236}">
                <a16:creationId xmlns:a16="http://schemas.microsoft.com/office/drawing/2014/main" id="{4B44D5CA-C5FA-440C-850B-BFC9349743AE}"/>
              </a:ext>
            </a:extLst>
          </p:cNvPr>
          <p:cNvSpPr>
            <a:spLocks noGrp="1"/>
          </p:cNvSpPr>
          <p:nvPr>
            <p:ph type="dt" sz="half" idx="11"/>
          </p:nvPr>
        </p:nvSpPr>
        <p:spPr/>
        <p:txBody>
          <a:bodyPr/>
          <a:lstStyle>
            <a:lvl1pPr>
              <a:defRPr/>
            </a:lvl1pPr>
          </a:lstStyle>
          <a:p>
            <a:pPr>
              <a:defRPr/>
            </a:pPr>
            <a:fld id="{78797E8E-E448-4231-847A-9699BD142848}" type="datetime1">
              <a:rPr lang="en-US" altLang="en-US"/>
              <a:pPr>
                <a:defRPr/>
              </a:pPr>
              <a:t>5/18/2018</a:t>
            </a:fld>
            <a:endParaRPr lang="en-US" altLang="en-US"/>
          </a:p>
        </p:txBody>
      </p:sp>
      <p:sp>
        <p:nvSpPr>
          <p:cNvPr id="15" name="Footer Placeholder 4">
            <a:extLst>
              <a:ext uri="{FF2B5EF4-FFF2-40B4-BE49-F238E27FC236}">
                <a16:creationId xmlns:a16="http://schemas.microsoft.com/office/drawing/2014/main" id="{3053FAF5-BA7D-40F8-B3AB-1466503FF24C}"/>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596828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F950-E3B5-4E75-974F-1E775D430347}"/>
              </a:ext>
            </a:extLst>
          </p:cNvPr>
          <p:cNvSpPr>
            <a:spLocks noGrp="1"/>
          </p:cNvSpPr>
          <p:nvPr>
            <p:ph type="dt" sz="half" idx="10"/>
          </p:nvPr>
        </p:nvSpPr>
        <p:spPr/>
        <p:txBody>
          <a:bodyPr/>
          <a:lstStyle>
            <a:lvl1pPr>
              <a:defRPr/>
            </a:lvl1pPr>
          </a:lstStyle>
          <a:p>
            <a:pPr>
              <a:defRPr/>
            </a:pPr>
            <a:fld id="{C31AAECE-6809-4BE7-B354-87E5BDEFC5AF}" type="datetime1">
              <a:rPr lang="en-US" altLang="en-US"/>
              <a:pPr>
                <a:defRPr/>
              </a:pPr>
              <a:t>5/18/2018</a:t>
            </a:fld>
            <a:endParaRPr lang="en-US" altLang="en-US"/>
          </a:p>
        </p:txBody>
      </p:sp>
      <p:sp>
        <p:nvSpPr>
          <p:cNvPr id="5" name="Footer Placeholder 4">
            <a:extLst>
              <a:ext uri="{FF2B5EF4-FFF2-40B4-BE49-F238E27FC236}">
                <a16:creationId xmlns:a16="http://schemas.microsoft.com/office/drawing/2014/main" id="{B5934DBD-282C-4666-BED9-3DC42D7011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D20A16-D361-4265-A636-BA3476A566D0}"/>
              </a:ext>
            </a:extLst>
          </p:cNvPr>
          <p:cNvSpPr>
            <a:spLocks noGrp="1"/>
          </p:cNvSpPr>
          <p:nvPr>
            <p:ph type="sldNum" sz="quarter" idx="12"/>
          </p:nvPr>
        </p:nvSpPr>
        <p:spPr>
          <a:xfrm>
            <a:off x="4362450" y="1027113"/>
            <a:ext cx="457200" cy="441325"/>
          </a:xfrm>
        </p:spPr>
        <p:txBody>
          <a:bodyPr/>
          <a:lstStyle>
            <a:lvl1pPr>
              <a:defRPr smtClean="0"/>
            </a:lvl1pPr>
          </a:lstStyle>
          <a:p>
            <a:pPr>
              <a:defRPr/>
            </a:pPr>
            <a:fld id="{694E55FB-DBAE-49F4-9163-D561D74E700F}" type="slidenum">
              <a:rPr lang="en-US" altLang="en-US"/>
              <a:pPr>
                <a:defRPr/>
              </a:pPr>
              <a:t>‹#›</a:t>
            </a:fld>
            <a:endParaRPr lang="en-US" altLang="en-US"/>
          </a:p>
        </p:txBody>
      </p:sp>
    </p:spTree>
    <p:extLst>
      <p:ext uri="{BB962C8B-B14F-4D97-AF65-F5344CB8AC3E}">
        <p14:creationId xmlns:p14="http://schemas.microsoft.com/office/powerpoint/2010/main" val="19950395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03C49F11-C6AF-4852-AEB4-4404B9D6FBBA}"/>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5" name="Rectangle 20">
            <a:extLst>
              <a:ext uri="{FF2B5EF4-FFF2-40B4-BE49-F238E27FC236}">
                <a16:creationId xmlns:a16="http://schemas.microsoft.com/office/drawing/2014/main" id="{DD0A448F-53C2-46F2-A398-905006566BBC}"/>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6" name="Rectangle 23">
            <a:extLst>
              <a:ext uri="{FF2B5EF4-FFF2-40B4-BE49-F238E27FC236}">
                <a16:creationId xmlns:a16="http://schemas.microsoft.com/office/drawing/2014/main" id="{1B8BFEF2-3287-44CA-AD95-260C3AC9B163}"/>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7" name="Rectangle 24">
            <a:extLst>
              <a:ext uri="{FF2B5EF4-FFF2-40B4-BE49-F238E27FC236}">
                <a16:creationId xmlns:a16="http://schemas.microsoft.com/office/drawing/2014/main" id="{12221286-092C-4AFE-AD37-11196EF3F1EE}"/>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8" name="Rectangle 25">
            <a:extLst>
              <a:ext uri="{FF2B5EF4-FFF2-40B4-BE49-F238E27FC236}">
                <a16:creationId xmlns:a16="http://schemas.microsoft.com/office/drawing/2014/main" id="{F1D6A683-8857-40D7-A10C-9439CB216425}"/>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9" name="Rectangle 26">
            <a:extLst>
              <a:ext uri="{FF2B5EF4-FFF2-40B4-BE49-F238E27FC236}">
                <a16:creationId xmlns:a16="http://schemas.microsoft.com/office/drawing/2014/main" id="{CB75612C-320E-4619-B5FB-BA1EFF47E90C}"/>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10" name="Rectangle 9">
            <a:extLst>
              <a:ext uri="{FF2B5EF4-FFF2-40B4-BE49-F238E27FC236}">
                <a16:creationId xmlns:a16="http://schemas.microsoft.com/office/drawing/2014/main" id="{F5284472-E4ED-4FD8-B1E1-7E7FC8D11C32}"/>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a:extLst>
              <a:ext uri="{FF2B5EF4-FFF2-40B4-BE49-F238E27FC236}">
                <a16:creationId xmlns:a16="http://schemas.microsoft.com/office/drawing/2014/main" id="{E5254FF7-6606-4137-896F-5AA13D02963F}"/>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a:extLst>
              <a:ext uri="{FF2B5EF4-FFF2-40B4-BE49-F238E27FC236}">
                <a16:creationId xmlns:a16="http://schemas.microsoft.com/office/drawing/2014/main" id="{7D1D70F4-45C5-4BA8-B5AC-ADB4DE69FC88}"/>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a:extLst>
              <a:ext uri="{FF2B5EF4-FFF2-40B4-BE49-F238E27FC236}">
                <a16:creationId xmlns:a16="http://schemas.microsoft.com/office/drawing/2014/main" id="{20560BE6-DA37-4979-A03A-5C7A647439EA}"/>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7CC60824-C7C1-4EFA-A4A3-1CBD9D448551}"/>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22EEBB2D-05BE-49A2-8231-639698E94961}"/>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CFB582B3-C627-48CD-B361-C89155C914E5}"/>
              </a:ext>
            </a:extLst>
          </p:cNvPr>
          <p:cNvSpPr>
            <a:spLocks noGrp="1"/>
          </p:cNvSpPr>
          <p:nvPr>
            <p:ph type="dt" sz="half" idx="11"/>
          </p:nvPr>
        </p:nvSpPr>
        <p:spPr/>
        <p:txBody>
          <a:bodyPr/>
          <a:lstStyle>
            <a:lvl1pPr>
              <a:defRPr/>
            </a:lvl1pPr>
          </a:lstStyle>
          <a:p>
            <a:pPr>
              <a:defRPr/>
            </a:pPr>
            <a:fld id="{69845326-0216-4BB7-9542-263A65C53119}" type="datetime1">
              <a:rPr lang="en-US" altLang="en-US"/>
              <a:pPr>
                <a:defRPr/>
              </a:pPr>
              <a:t>5/18/2018</a:t>
            </a:fld>
            <a:endParaRPr lang="en-US" altLang="en-US"/>
          </a:p>
        </p:txBody>
      </p:sp>
      <p:sp>
        <p:nvSpPr>
          <p:cNvPr id="17" name="Slide Number Placeholder 5">
            <a:extLst>
              <a:ext uri="{FF2B5EF4-FFF2-40B4-BE49-F238E27FC236}">
                <a16:creationId xmlns:a16="http://schemas.microsoft.com/office/drawing/2014/main" id="{5269A07C-43FE-417D-9A0D-3C67DD3FB371}"/>
              </a:ext>
            </a:extLst>
          </p:cNvPr>
          <p:cNvSpPr>
            <a:spLocks noGrp="1"/>
          </p:cNvSpPr>
          <p:nvPr>
            <p:ph type="sldNum" sz="quarter" idx="12"/>
          </p:nvPr>
        </p:nvSpPr>
        <p:spPr>
          <a:xfrm>
            <a:off x="4343400" y="2198688"/>
            <a:ext cx="457200" cy="441325"/>
          </a:xfrm>
        </p:spPr>
        <p:txBody>
          <a:bodyPr/>
          <a:lstStyle>
            <a:lvl1pPr>
              <a:defRPr smtClean="0"/>
            </a:lvl1pPr>
          </a:lstStyle>
          <a:p>
            <a:pPr>
              <a:defRPr/>
            </a:pPr>
            <a:fld id="{FCF77A49-264A-4249-8547-44AE06D1770B}" type="slidenum">
              <a:rPr lang="en-US" altLang="en-US"/>
              <a:pPr>
                <a:defRPr/>
              </a:pPr>
              <a:t>‹#›</a:t>
            </a:fld>
            <a:endParaRPr lang="en-US" altLang="en-US"/>
          </a:p>
        </p:txBody>
      </p:sp>
    </p:spTree>
    <p:extLst>
      <p:ext uri="{BB962C8B-B14F-4D97-AF65-F5344CB8AC3E}">
        <p14:creationId xmlns:p14="http://schemas.microsoft.com/office/powerpoint/2010/main" val="42729230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DC47E142-2BC2-4948-8981-F09752B7894C}"/>
              </a:ext>
            </a:extLst>
          </p:cNvPr>
          <p:cNvSpPr>
            <a:spLocks noGrp="1"/>
          </p:cNvSpPr>
          <p:nvPr>
            <p:ph type="dt" sz="half" idx="10"/>
          </p:nvPr>
        </p:nvSpPr>
        <p:spPr>
          <a:xfrm>
            <a:off x="5791200" y="6410325"/>
            <a:ext cx="3044825" cy="365125"/>
          </a:xfrm>
        </p:spPr>
        <p:txBody>
          <a:bodyPr/>
          <a:lstStyle>
            <a:lvl1pPr>
              <a:defRPr/>
            </a:lvl1pPr>
          </a:lstStyle>
          <a:p>
            <a:pPr>
              <a:defRPr/>
            </a:pPr>
            <a:fld id="{FF8E95C4-BC03-4169-8E0F-83556BE1C38F}" type="datetime1">
              <a:rPr lang="en-US" altLang="en-US"/>
              <a:pPr>
                <a:defRPr/>
              </a:pPr>
              <a:t>5/18/2018</a:t>
            </a:fld>
            <a:endParaRPr lang="en-US" altLang="en-US"/>
          </a:p>
        </p:txBody>
      </p:sp>
      <p:sp>
        <p:nvSpPr>
          <p:cNvPr id="7" name="Footer Placeholder 5">
            <a:extLst>
              <a:ext uri="{FF2B5EF4-FFF2-40B4-BE49-F238E27FC236}">
                <a16:creationId xmlns:a16="http://schemas.microsoft.com/office/drawing/2014/main" id="{B43A9557-BF4D-49A8-90AE-54A8AEAC3C1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73EBF942-4340-448F-99C6-2F489E6E0B77}"/>
              </a:ext>
            </a:extLst>
          </p:cNvPr>
          <p:cNvSpPr>
            <a:spLocks noGrp="1"/>
          </p:cNvSpPr>
          <p:nvPr>
            <p:ph type="sldNum" sz="quarter" idx="12"/>
          </p:nvPr>
        </p:nvSpPr>
        <p:spPr/>
        <p:txBody>
          <a:bodyPr/>
          <a:lstStyle>
            <a:lvl1pPr>
              <a:defRPr smtClean="0"/>
            </a:lvl1pPr>
          </a:lstStyle>
          <a:p>
            <a:pPr>
              <a:defRPr/>
            </a:pPr>
            <a:fld id="{A3822AA3-0A25-4511-8BF4-F69BC818768C}" type="slidenum">
              <a:rPr lang="en-US" altLang="en-US"/>
              <a:pPr>
                <a:defRPr/>
              </a:pPr>
              <a:t>‹#›</a:t>
            </a:fld>
            <a:endParaRPr lang="en-US" altLang="en-US"/>
          </a:p>
        </p:txBody>
      </p:sp>
    </p:spTree>
    <p:extLst>
      <p:ext uri="{BB962C8B-B14F-4D97-AF65-F5344CB8AC3E}">
        <p14:creationId xmlns:p14="http://schemas.microsoft.com/office/powerpoint/2010/main" val="99792741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a:extLst>
              <a:ext uri="{FF2B5EF4-FFF2-40B4-BE49-F238E27FC236}">
                <a16:creationId xmlns:a16="http://schemas.microsoft.com/office/drawing/2014/main" id="{43623E1C-B5F6-4592-9FAA-0DD214DB0BD0}"/>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9" name="Rectangle 23">
            <a:extLst>
              <a:ext uri="{FF2B5EF4-FFF2-40B4-BE49-F238E27FC236}">
                <a16:creationId xmlns:a16="http://schemas.microsoft.com/office/drawing/2014/main" id="{5373C309-0ACA-4BEE-BE4B-459BD5EB489D}"/>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10" name="Rectangle 24">
            <a:extLst>
              <a:ext uri="{FF2B5EF4-FFF2-40B4-BE49-F238E27FC236}">
                <a16:creationId xmlns:a16="http://schemas.microsoft.com/office/drawing/2014/main" id="{0BADBBAD-5434-4381-B222-866BCE4BBD65}"/>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11" name="Rectangle 25">
            <a:extLst>
              <a:ext uri="{FF2B5EF4-FFF2-40B4-BE49-F238E27FC236}">
                <a16:creationId xmlns:a16="http://schemas.microsoft.com/office/drawing/2014/main" id="{82CFD666-7C7F-4365-ADEC-9720122ED193}"/>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12" name="Rectangle 11">
            <a:extLst>
              <a:ext uri="{FF2B5EF4-FFF2-40B4-BE49-F238E27FC236}">
                <a16:creationId xmlns:a16="http://schemas.microsoft.com/office/drawing/2014/main" id="{68E3D5AF-9D1C-44CA-9E6B-4F30F62FFEF5}"/>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83A0DF05-6630-4A5B-92A2-81FF83751D0A}"/>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a:extLst>
              <a:ext uri="{FF2B5EF4-FFF2-40B4-BE49-F238E27FC236}">
                <a16:creationId xmlns:a16="http://schemas.microsoft.com/office/drawing/2014/main" id="{EF36023A-775E-42A1-AA69-FA2C2C4E7DE2}"/>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a:extLst>
              <a:ext uri="{FF2B5EF4-FFF2-40B4-BE49-F238E27FC236}">
                <a16:creationId xmlns:a16="http://schemas.microsoft.com/office/drawing/2014/main" id="{0912B800-AD21-4DC1-982B-0588E2970413}"/>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a:extLst>
              <a:ext uri="{FF2B5EF4-FFF2-40B4-BE49-F238E27FC236}">
                <a16:creationId xmlns:a16="http://schemas.microsoft.com/office/drawing/2014/main" id="{DAC71C1B-00EF-4BDD-AB4B-4986A021513A}"/>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 16">
            <a:extLst>
              <a:ext uri="{FF2B5EF4-FFF2-40B4-BE49-F238E27FC236}">
                <a16:creationId xmlns:a16="http://schemas.microsoft.com/office/drawing/2014/main" id="{EA4CAFD4-1559-44A5-A790-AADEFE9B9257}"/>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0482C52A-374E-4D73-B841-0CFA4DAB1A0B}"/>
              </a:ext>
            </a:extLst>
          </p:cNvPr>
          <p:cNvSpPr>
            <a:spLocks noGrp="1"/>
          </p:cNvSpPr>
          <p:nvPr>
            <p:ph type="dt" sz="half" idx="10"/>
          </p:nvPr>
        </p:nvSpPr>
        <p:spPr/>
        <p:txBody>
          <a:bodyPr/>
          <a:lstStyle>
            <a:lvl1pPr>
              <a:defRPr/>
            </a:lvl1pPr>
          </a:lstStyle>
          <a:p>
            <a:pPr>
              <a:defRPr/>
            </a:pPr>
            <a:fld id="{D95F3116-C9E5-4789-91A4-2864B284E505}" type="datetime1">
              <a:rPr lang="en-US" altLang="en-US"/>
              <a:pPr>
                <a:defRPr/>
              </a:pPr>
              <a:t>5/18/2018</a:t>
            </a:fld>
            <a:endParaRPr lang="en-US" altLang="en-US"/>
          </a:p>
        </p:txBody>
      </p:sp>
      <p:sp>
        <p:nvSpPr>
          <p:cNvPr id="19" name="Footer Placeholder 7">
            <a:extLst>
              <a:ext uri="{FF2B5EF4-FFF2-40B4-BE49-F238E27FC236}">
                <a16:creationId xmlns:a16="http://schemas.microsoft.com/office/drawing/2014/main" id="{0C04AB14-18DD-44AF-92EC-5C292985E7A3}"/>
              </a:ext>
            </a:extLst>
          </p:cNvPr>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a:extLst>
              <a:ext uri="{FF2B5EF4-FFF2-40B4-BE49-F238E27FC236}">
                <a16:creationId xmlns:a16="http://schemas.microsoft.com/office/drawing/2014/main" id="{B28E5C38-1732-4FA2-8925-D4AC2DAD9D7B}"/>
              </a:ext>
            </a:extLst>
          </p:cNvPr>
          <p:cNvSpPr>
            <a:spLocks noGrp="1"/>
          </p:cNvSpPr>
          <p:nvPr>
            <p:ph type="sldNum" sz="quarter" idx="12"/>
          </p:nvPr>
        </p:nvSpPr>
        <p:spPr>
          <a:xfrm>
            <a:off x="4343400" y="1042988"/>
            <a:ext cx="457200" cy="441325"/>
          </a:xfrm>
        </p:spPr>
        <p:txBody>
          <a:bodyPr/>
          <a:lstStyle>
            <a:lvl1pPr>
              <a:defRPr smtClean="0"/>
            </a:lvl1pPr>
          </a:lstStyle>
          <a:p>
            <a:pPr>
              <a:defRPr/>
            </a:pPr>
            <a:fld id="{18380942-EFBD-445A-A49C-8561C01B7CD8}" type="slidenum">
              <a:rPr lang="en-US" altLang="en-US"/>
              <a:pPr>
                <a:defRPr/>
              </a:pPr>
              <a:t>‹#›</a:t>
            </a:fld>
            <a:endParaRPr lang="en-US" altLang="en-US"/>
          </a:p>
        </p:txBody>
      </p:sp>
    </p:spTree>
    <p:extLst>
      <p:ext uri="{BB962C8B-B14F-4D97-AF65-F5344CB8AC3E}">
        <p14:creationId xmlns:p14="http://schemas.microsoft.com/office/powerpoint/2010/main" val="260285179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CD24C4-15DF-4B11-B430-788563315810}"/>
              </a:ext>
            </a:extLst>
          </p:cNvPr>
          <p:cNvSpPr>
            <a:spLocks noGrp="1"/>
          </p:cNvSpPr>
          <p:nvPr>
            <p:ph type="dt" sz="half" idx="10"/>
          </p:nvPr>
        </p:nvSpPr>
        <p:spPr/>
        <p:txBody>
          <a:bodyPr/>
          <a:lstStyle>
            <a:lvl1pPr>
              <a:defRPr/>
            </a:lvl1pPr>
          </a:lstStyle>
          <a:p>
            <a:pPr>
              <a:defRPr/>
            </a:pPr>
            <a:fld id="{A4F5EFB6-972A-4D43-8BC3-3BEC6D927D73}" type="datetime1">
              <a:rPr lang="en-US" altLang="en-US"/>
              <a:pPr>
                <a:defRPr/>
              </a:pPr>
              <a:t>5/18/2018</a:t>
            </a:fld>
            <a:endParaRPr lang="en-US" altLang="en-US"/>
          </a:p>
        </p:txBody>
      </p:sp>
      <p:sp>
        <p:nvSpPr>
          <p:cNvPr id="4" name="Footer Placeholder 3">
            <a:extLst>
              <a:ext uri="{FF2B5EF4-FFF2-40B4-BE49-F238E27FC236}">
                <a16:creationId xmlns:a16="http://schemas.microsoft.com/office/drawing/2014/main" id="{AEFC77EE-F68B-4178-80C9-8E67DE8A131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FB0CDF9D-36A2-40D3-A1F6-C46E055ED1FE}"/>
              </a:ext>
            </a:extLst>
          </p:cNvPr>
          <p:cNvSpPr>
            <a:spLocks noGrp="1"/>
          </p:cNvSpPr>
          <p:nvPr>
            <p:ph type="sldNum" sz="quarter" idx="12"/>
          </p:nvPr>
        </p:nvSpPr>
        <p:spPr>
          <a:xfrm>
            <a:off x="4343400" y="1036638"/>
            <a:ext cx="457200" cy="441325"/>
          </a:xfrm>
        </p:spPr>
        <p:txBody>
          <a:bodyPr/>
          <a:lstStyle>
            <a:lvl1pPr>
              <a:defRPr smtClean="0"/>
            </a:lvl1pPr>
          </a:lstStyle>
          <a:p>
            <a:pPr>
              <a:defRPr/>
            </a:pPr>
            <a:fld id="{1445D77C-5BD4-4835-8BBC-B84F9682376C}" type="slidenum">
              <a:rPr lang="en-US" altLang="en-US"/>
              <a:pPr>
                <a:defRPr/>
              </a:pPr>
              <a:t>‹#›</a:t>
            </a:fld>
            <a:endParaRPr lang="en-US" altLang="en-US"/>
          </a:p>
        </p:txBody>
      </p:sp>
    </p:spTree>
    <p:extLst>
      <p:ext uri="{BB962C8B-B14F-4D97-AF65-F5344CB8AC3E}">
        <p14:creationId xmlns:p14="http://schemas.microsoft.com/office/powerpoint/2010/main" val="2334322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0DEBBF37-3B11-47C2-8CCC-C0F6C9D64A6B}"/>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3" name="Rectangle 20">
            <a:extLst>
              <a:ext uri="{FF2B5EF4-FFF2-40B4-BE49-F238E27FC236}">
                <a16:creationId xmlns:a16="http://schemas.microsoft.com/office/drawing/2014/main" id="{34484C88-2D82-485A-8D54-99E84F920BA5}"/>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4" name="Rectangle 23">
            <a:extLst>
              <a:ext uri="{FF2B5EF4-FFF2-40B4-BE49-F238E27FC236}">
                <a16:creationId xmlns:a16="http://schemas.microsoft.com/office/drawing/2014/main" id="{FA26321A-8817-4F72-AE76-A0BFD172C29B}"/>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5" name="Rectangle 24">
            <a:extLst>
              <a:ext uri="{FF2B5EF4-FFF2-40B4-BE49-F238E27FC236}">
                <a16:creationId xmlns:a16="http://schemas.microsoft.com/office/drawing/2014/main" id="{66A4D825-72A3-40C6-9FFB-67D79B17E7AB}"/>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6" name="Rectangle 5">
            <a:extLst>
              <a:ext uri="{FF2B5EF4-FFF2-40B4-BE49-F238E27FC236}">
                <a16:creationId xmlns:a16="http://schemas.microsoft.com/office/drawing/2014/main" id="{97F211D6-0B7F-4544-A5A0-56306D3E35D0}"/>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a:extLst>
              <a:ext uri="{FF2B5EF4-FFF2-40B4-BE49-F238E27FC236}">
                <a16:creationId xmlns:a16="http://schemas.microsoft.com/office/drawing/2014/main" id="{E3CA9136-5E55-4C79-BCAA-F67CE5559E82}"/>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a:extLst>
              <a:ext uri="{FF2B5EF4-FFF2-40B4-BE49-F238E27FC236}">
                <a16:creationId xmlns:a16="http://schemas.microsoft.com/office/drawing/2014/main" id="{F115DAA1-B3EB-422B-ABB2-3C5625342B89}"/>
              </a:ext>
            </a:extLst>
          </p:cNvPr>
          <p:cNvSpPr>
            <a:spLocks noGrp="1"/>
          </p:cNvSpPr>
          <p:nvPr>
            <p:ph type="dt" sz="half" idx="10"/>
          </p:nvPr>
        </p:nvSpPr>
        <p:spPr/>
        <p:txBody>
          <a:bodyPr/>
          <a:lstStyle>
            <a:lvl1pPr>
              <a:defRPr/>
            </a:lvl1pPr>
          </a:lstStyle>
          <a:p>
            <a:pPr>
              <a:defRPr/>
            </a:pPr>
            <a:fld id="{A9AFECA4-4B15-47EA-AB1B-630FBD5543ED}" type="datetime1">
              <a:rPr lang="en-US" altLang="en-US"/>
              <a:pPr>
                <a:defRPr/>
              </a:pPr>
              <a:t>5/18/2018</a:t>
            </a:fld>
            <a:endParaRPr lang="en-US" altLang="en-US"/>
          </a:p>
        </p:txBody>
      </p:sp>
      <p:sp>
        <p:nvSpPr>
          <p:cNvPr id="9" name="Footer Placeholder 2">
            <a:extLst>
              <a:ext uri="{FF2B5EF4-FFF2-40B4-BE49-F238E27FC236}">
                <a16:creationId xmlns:a16="http://schemas.microsoft.com/office/drawing/2014/main" id="{F8AAB09F-EE48-43DF-A1BD-36A09993AE66}"/>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58843C77-7D86-4200-8C3E-F674A4C7A6CA}"/>
              </a:ext>
            </a:extLst>
          </p:cNvPr>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42388878-F03B-445C-98C8-C30D28186AE9}" type="slidenum">
              <a:rPr lang="en-US" altLang="en-US"/>
              <a:pPr>
                <a:defRPr/>
              </a:pPr>
              <a:t>‹#›</a:t>
            </a:fld>
            <a:endParaRPr lang="en-US" altLang="en-US"/>
          </a:p>
        </p:txBody>
      </p:sp>
    </p:spTree>
    <p:extLst>
      <p:ext uri="{BB962C8B-B14F-4D97-AF65-F5344CB8AC3E}">
        <p14:creationId xmlns:p14="http://schemas.microsoft.com/office/powerpoint/2010/main" val="344215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2F641D-4225-48B5-A3FE-20731F4A86A1}"/>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20">
            <a:extLst>
              <a:ext uri="{FF2B5EF4-FFF2-40B4-BE49-F238E27FC236}">
                <a16:creationId xmlns:a16="http://schemas.microsoft.com/office/drawing/2014/main" id="{D46A2375-63CE-475A-B321-FB726DDBB12E}"/>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7" name="Rectangle 23">
            <a:extLst>
              <a:ext uri="{FF2B5EF4-FFF2-40B4-BE49-F238E27FC236}">
                <a16:creationId xmlns:a16="http://schemas.microsoft.com/office/drawing/2014/main" id="{9BBDF43C-26EC-45A9-9870-1F064AC83CC7}"/>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8" name="Rectangle 24">
            <a:extLst>
              <a:ext uri="{FF2B5EF4-FFF2-40B4-BE49-F238E27FC236}">
                <a16:creationId xmlns:a16="http://schemas.microsoft.com/office/drawing/2014/main" id="{04C765BE-2B91-4936-B113-0DEB3CED98B0}"/>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9" name="Rectangle 25">
            <a:extLst>
              <a:ext uri="{FF2B5EF4-FFF2-40B4-BE49-F238E27FC236}">
                <a16:creationId xmlns:a16="http://schemas.microsoft.com/office/drawing/2014/main" id="{DAEC0144-36E1-46E8-937E-2ECB891E5C0C}"/>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10" name="Rectangle 9">
            <a:extLst>
              <a:ext uri="{FF2B5EF4-FFF2-40B4-BE49-F238E27FC236}">
                <a16:creationId xmlns:a16="http://schemas.microsoft.com/office/drawing/2014/main" id="{6DC03B3B-8DB6-4F6F-9B3B-721EACF5D1A2}"/>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id="{F8248094-B191-4F5B-91B1-34A4B32748B7}"/>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a:extLst>
              <a:ext uri="{FF2B5EF4-FFF2-40B4-BE49-F238E27FC236}">
                <a16:creationId xmlns:a16="http://schemas.microsoft.com/office/drawing/2014/main" id="{3A381598-B69D-4715-854C-C080AF8BBDEB}"/>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a:extLst>
              <a:ext uri="{FF2B5EF4-FFF2-40B4-BE49-F238E27FC236}">
                <a16:creationId xmlns:a16="http://schemas.microsoft.com/office/drawing/2014/main" id="{EDEADE94-2B35-4F15-911B-686C2F3D91E5}"/>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0888D77E-F2A9-4324-872A-532CAF375B0D}"/>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88561CAB-4741-499D-A618-FF3940390456}"/>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2D00FD83-FA47-4E39-A6F6-F55407CC0B32}"/>
              </a:ext>
            </a:extLst>
          </p:cNvPr>
          <p:cNvSpPr>
            <a:spLocks noGrp="1"/>
          </p:cNvSpPr>
          <p:nvPr>
            <p:ph type="sldNum" sz="quarter" idx="10"/>
          </p:nvPr>
        </p:nvSpPr>
        <p:spPr>
          <a:xfrm>
            <a:off x="1371600" y="312738"/>
            <a:ext cx="457200" cy="441325"/>
          </a:xfrm>
        </p:spPr>
        <p:txBody>
          <a:bodyPr/>
          <a:lstStyle>
            <a:lvl1pPr>
              <a:defRPr smtClean="0"/>
            </a:lvl1pPr>
          </a:lstStyle>
          <a:p>
            <a:pPr>
              <a:defRPr/>
            </a:pPr>
            <a:fld id="{055CB3DC-5A07-497A-B720-F503DDE2E977}" type="slidenum">
              <a:rPr lang="en-US" altLang="en-US"/>
              <a:pPr>
                <a:defRPr/>
              </a:pPr>
              <a:t>‹#›</a:t>
            </a:fld>
            <a:endParaRPr lang="en-US" altLang="en-US"/>
          </a:p>
        </p:txBody>
      </p:sp>
      <p:sp>
        <p:nvSpPr>
          <p:cNvPr id="17" name="Date Placeholder 4">
            <a:extLst>
              <a:ext uri="{FF2B5EF4-FFF2-40B4-BE49-F238E27FC236}">
                <a16:creationId xmlns:a16="http://schemas.microsoft.com/office/drawing/2014/main" id="{6B53D1B0-02F5-4191-BE92-AC037322989A}"/>
              </a:ext>
            </a:extLst>
          </p:cNvPr>
          <p:cNvSpPr>
            <a:spLocks noGrp="1"/>
          </p:cNvSpPr>
          <p:nvPr>
            <p:ph type="dt" sz="half" idx="11"/>
          </p:nvPr>
        </p:nvSpPr>
        <p:spPr/>
        <p:txBody>
          <a:bodyPr/>
          <a:lstStyle>
            <a:lvl1pPr>
              <a:defRPr/>
            </a:lvl1pPr>
          </a:lstStyle>
          <a:p>
            <a:pPr>
              <a:defRPr/>
            </a:pPr>
            <a:fld id="{1583B076-E3C1-4419-82E4-CE83589F0B43}" type="datetime1">
              <a:rPr lang="en-US" altLang="en-US"/>
              <a:pPr>
                <a:defRPr/>
              </a:pPr>
              <a:t>5/18/2018</a:t>
            </a:fld>
            <a:endParaRPr lang="en-US" altLang="en-US"/>
          </a:p>
        </p:txBody>
      </p:sp>
      <p:sp>
        <p:nvSpPr>
          <p:cNvPr id="18" name="Footer Placeholder 5">
            <a:extLst>
              <a:ext uri="{FF2B5EF4-FFF2-40B4-BE49-F238E27FC236}">
                <a16:creationId xmlns:a16="http://schemas.microsoft.com/office/drawing/2014/main" id="{B30B7DC7-D8B8-4B52-91C4-32FACEC08403}"/>
              </a:ext>
            </a:extLst>
          </p:cNvPr>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75290340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C39FA4F3-FA1B-412D-957C-827333A3C7E4}"/>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20">
            <a:extLst>
              <a:ext uri="{FF2B5EF4-FFF2-40B4-BE49-F238E27FC236}">
                <a16:creationId xmlns:a16="http://schemas.microsoft.com/office/drawing/2014/main" id="{F2E8DBCB-D684-4FCE-9465-F1C8810D6C49}"/>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7" name="Rectangle 23">
            <a:extLst>
              <a:ext uri="{FF2B5EF4-FFF2-40B4-BE49-F238E27FC236}">
                <a16:creationId xmlns:a16="http://schemas.microsoft.com/office/drawing/2014/main" id="{5C25D9D6-78A4-4823-9AD4-588D528693CB}"/>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8" name="Rectangle 24">
            <a:extLst>
              <a:ext uri="{FF2B5EF4-FFF2-40B4-BE49-F238E27FC236}">
                <a16:creationId xmlns:a16="http://schemas.microsoft.com/office/drawing/2014/main" id="{00F536ED-8013-4582-98BE-65945BA16E60}"/>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9" name="Rectangle 25">
            <a:extLst>
              <a:ext uri="{FF2B5EF4-FFF2-40B4-BE49-F238E27FC236}">
                <a16:creationId xmlns:a16="http://schemas.microsoft.com/office/drawing/2014/main" id="{8D3968E8-E539-4CE8-AC07-E72261B6848D}"/>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10" name="Rectangle 9">
            <a:extLst>
              <a:ext uri="{FF2B5EF4-FFF2-40B4-BE49-F238E27FC236}">
                <a16:creationId xmlns:a16="http://schemas.microsoft.com/office/drawing/2014/main" id="{C5309B22-C130-4BAE-89AA-7CF20B0CB4C6}"/>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a:extLst>
              <a:ext uri="{FF2B5EF4-FFF2-40B4-BE49-F238E27FC236}">
                <a16:creationId xmlns:a16="http://schemas.microsoft.com/office/drawing/2014/main" id="{C092EB92-3CF5-4DCA-897B-5FF9261A6A86}"/>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AED51914-0FCE-4120-88CC-FC6BB8F0A14B}"/>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a:extLst>
              <a:ext uri="{FF2B5EF4-FFF2-40B4-BE49-F238E27FC236}">
                <a16:creationId xmlns:a16="http://schemas.microsoft.com/office/drawing/2014/main" id="{5A4237B9-8F59-4081-B083-6A79950ECEAB}"/>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AE8C0B73-D483-4701-AC9B-7AE36A9D9305}"/>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651FB1E3-99D2-4E75-A634-A25646D74A1E}"/>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3EB84C2D-AA72-401C-ACD8-C4588C27150F}"/>
              </a:ext>
            </a:extLst>
          </p:cNvPr>
          <p:cNvSpPr>
            <a:spLocks noGrp="1"/>
          </p:cNvSpPr>
          <p:nvPr>
            <p:ph type="sldNum" sz="quarter" idx="10"/>
          </p:nvPr>
        </p:nvSpPr>
        <p:spPr>
          <a:xfrm>
            <a:off x="1371600" y="312738"/>
            <a:ext cx="457200" cy="441325"/>
          </a:xfrm>
        </p:spPr>
        <p:txBody>
          <a:bodyPr/>
          <a:lstStyle>
            <a:lvl1pPr>
              <a:defRPr smtClean="0"/>
            </a:lvl1pPr>
          </a:lstStyle>
          <a:p>
            <a:pPr>
              <a:defRPr/>
            </a:pPr>
            <a:fld id="{3C542314-D683-4E62-BEED-7240A656D4A9}" type="slidenum">
              <a:rPr lang="en-US" altLang="en-US"/>
              <a:pPr>
                <a:defRPr/>
              </a:pPr>
              <a:t>‹#›</a:t>
            </a:fld>
            <a:endParaRPr lang="en-US" altLang="en-US"/>
          </a:p>
        </p:txBody>
      </p:sp>
      <p:sp>
        <p:nvSpPr>
          <p:cNvPr id="17" name="Date Placeholder 4">
            <a:extLst>
              <a:ext uri="{FF2B5EF4-FFF2-40B4-BE49-F238E27FC236}">
                <a16:creationId xmlns:a16="http://schemas.microsoft.com/office/drawing/2014/main" id="{1F093535-B8DF-408E-BC10-4D5CB40F29A5}"/>
              </a:ext>
            </a:extLst>
          </p:cNvPr>
          <p:cNvSpPr>
            <a:spLocks noGrp="1"/>
          </p:cNvSpPr>
          <p:nvPr>
            <p:ph type="dt" sz="half" idx="11"/>
          </p:nvPr>
        </p:nvSpPr>
        <p:spPr>
          <a:xfrm>
            <a:off x="5788025" y="6405563"/>
            <a:ext cx="3044825" cy="365125"/>
          </a:xfrm>
        </p:spPr>
        <p:txBody>
          <a:bodyPr/>
          <a:lstStyle>
            <a:lvl1pPr>
              <a:defRPr/>
            </a:lvl1pPr>
          </a:lstStyle>
          <a:p>
            <a:pPr>
              <a:defRPr/>
            </a:pPr>
            <a:fld id="{C1803CEE-10A3-4E97-8B81-A919ED8B54E8}" type="datetime1">
              <a:rPr lang="en-US" altLang="en-US"/>
              <a:pPr>
                <a:defRPr/>
              </a:pPr>
              <a:t>5/18/2018</a:t>
            </a:fld>
            <a:endParaRPr lang="en-US" altLang="en-US"/>
          </a:p>
        </p:txBody>
      </p:sp>
      <p:sp>
        <p:nvSpPr>
          <p:cNvPr id="18" name="Footer Placeholder 5">
            <a:extLst>
              <a:ext uri="{FF2B5EF4-FFF2-40B4-BE49-F238E27FC236}">
                <a16:creationId xmlns:a16="http://schemas.microsoft.com/office/drawing/2014/main" id="{B62482B1-A636-4965-BDDF-4F10D045E680}"/>
              </a:ext>
            </a:extLst>
          </p:cNvPr>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288276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6D1C2DD5-D65A-4C63-A097-8F359C70FF2B}"/>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1027" name="Rectangle 15">
            <a:extLst>
              <a:ext uri="{FF2B5EF4-FFF2-40B4-BE49-F238E27FC236}">
                <a16:creationId xmlns:a16="http://schemas.microsoft.com/office/drawing/2014/main" id="{6A5ED5F9-10F5-4A7D-857A-0C2AF8B9B063}"/>
              </a:ext>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1028" name="Rectangle 17">
            <a:extLst>
              <a:ext uri="{FF2B5EF4-FFF2-40B4-BE49-F238E27FC236}">
                <a16:creationId xmlns:a16="http://schemas.microsoft.com/office/drawing/2014/main" id="{9B824463-4F1F-48E7-92BE-22DC15EF3011}"/>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1029" name="Rectangle 18">
            <a:extLst>
              <a:ext uri="{FF2B5EF4-FFF2-40B4-BE49-F238E27FC236}">
                <a16:creationId xmlns:a16="http://schemas.microsoft.com/office/drawing/2014/main" id="{F7E8FD0E-4735-4B23-8C9A-A707B9321D5F}"/>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en-US" altLang="en-US"/>
          </a:p>
        </p:txBody>
      </p:sp>
      <p:sp>
        <p:nvSpPr>
          <p:cNvPr id="9" name="Rectangle 8">
            <a:extLst>
              <a:ext uri="{FF2B5EF4-FFF2-40B4-BE49-F238E27FC236}">
                <a16:creationId xmlns:a16="http://schemas.microsoft.com/office/drawing/2014/main" id="{2D280AC5-0394-4AF5-AF30-BB91101146C2}"/>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a:extLst>
              <a:ext uri="{FF2B5EF4-FFF2-40B4-BE49-F238E27FC236}">
                <a16:creationId xmlns:a16="http://schemas.microsoft.com/office/drawing/2014/main" id="{0FE225A2-0AD3-4D91-B0D6-E3D216A6E1BF}"/>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fld id="{40B6804F-13B2-4782-B586-0CD2B661D08B}" type="datetime1">
              <a:rPr lang="en-US" altLang="en-US"/>
              <a:pPr>
                <a:defRPr/>
              </a:pPr>
              <a:t>5/18/2018</a:t>
            </a:fld>
            <a:endParaRPr lang="en-US" altLang="en-US"/>
          </a:p>
        </p:txBody>
      </p:sp>
      <p:sp>
        <p:nvSpPr>
          <p:cNvPr id="3" name="Footer Placeholder 2">
            <a:extLst>
              <a:ext uri="{FF2B5EF4-FFF2-40B4-BE49-F238E27FC236}">
                <a16:creationId xmlns:a16="http://schemas.microsoft.com/office/drawing/2014/main" id="{4DDD535B-CE65-40CD-90DE-BB8F22B7F6DF}"/>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a:extLst>
              <a:ext uri="{FF2B5EF4-FFF2-40B4-BE49-F238E27FC236}">
                <a16:creationId xmlns:a16="http://schemas.microsoft.com/office/drawing/2014/main" id="{D0609719-1447-4C60-AAA9-A2A587F71F96}"/>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a:extLst>
              <a:ext uri="{FF2B5EF4-FFF2-40B4-BE49-F238E27FC236}">
                <a16:creationId xmlns:a16="http://schemas.microsoft.com/office/drawing/2014/main" id="{818A46C5-FE76-438B-AC50-8B2A40CE1894}"/>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a:extLst>
              <a:ext uri="{FF2B5EF4-FFF2-40B4-BE49-F238E27FC236}">
                <a16:creationId xmlns:a16="http://schemas.microsoft.com/office/drawing/2014/main" id="{94B7A3D9-F421-4050-9D2B-FB45397AB602}"/>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a:extLst>
              <a:ext uri="{FF2B5EF4-FFF2-40B4-BE49-F238E27FC236}">
                <a16:creationId xmlns:a16="http://schemas.microsoft.com/office/drawing/2014/main" id="{D3EE7903-43BD-40FA-9F7F-842F2BE3BF7B}"/>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a:extLst>
              <a:ext uri="{FF2B5EF4-FFF2-40B4-BE49-F238E27FC236}">
                <a16:creationId xmlns:a16="http://schemas.microsoft.com/office/drawing/2014/main" id="{1B07BA52-AC71-4128-8232-D94A7A1735A0}"/>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smtClean="0">
                <a:solidFill>
                  <a:srgbClr val="7B9899"/>
                </a:solidFill>
              </a:defRPr>
            </a:lvl1pPr>
          </a:lstStyle>
          <a:p>
            <a:pPr>
              <a:defRPr/>
            </a:pPr>
            <a:fld id="{966C8024-BDEF-4FA2-A0CF-2307E59EF001}" type="slidenum">
              <a:rPr lang="en-US" altLang="en-US"/>
              <a:pPr>
                <a:defRPr/>
              </a:pPr>
              <a:t>‹#›</a:t>
            </a:fld>
            <a:endParaRPr lang="en-US" alt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Lst>
  <p:hf hd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Book Antiqua" panose="02040602050305030304" pitchFamily="18" charset="0"/>
        </a:defRPr>
      </a:lvl2pPr>
      <a:lvl3pPr algn="ctr" rtl="0" eaLnBrk="0" fontAlgn="base" hangingPunct="0">
        <a:spcBef>
          <a:spcPct val="0"/>
        </a:spcBef>
        <a:spcAft>
          <a:spcPct val="0"/>
        </a:spcAft>
        <a:defRPr sz="3300">
          <a:solidFill>
            <a:srgbClr val="7B9899"/>
          </a:solidFill>
          <a:latin typeface="Book Antiqua" panose="02040602050305030304" pitchFamily="18" charset="0"/>
        </a:defRPr>
      </a:lvl3pPr>
      <a:lvl4pPr algn="ctr" rtl="0" eaLnBrk="0" fontAlgn="base" hangingPunct="0">
        <a:spcBef>
          <a:spcPct val="0"/>
        </a:spcBef>
        <a:spcAft>
          <a:spcPct val="0"/>
        </a:spcAft>
        <a:defRPr sz="3300">
          <a:solidFill>
            <a:srgbClr val="7B9899"/>
          </a:solidFill>
          <a:latin typeface="Book Antiqua" panose="02040602050305030304" pitchFamily="18" charset="0"/>
        </a:defRPr>
      </a:lvl4pPr>
      <a:lvl5pPr algn="ctr" rtl="0" eaLnBrk="0" fontAlgn="base" hangingPunct="0">
        <a:spcBef>
          <a:spcPct val="0"/>
        </a:spcBef>
        <a:spcAft>
          <a:spcPct val="0"/>
        </a:spcAft>
        <a:defRPr sz="3300">
          <a:solidFill>
            <a:srgbClr val="7B9899"/>
          </a:solidFill>
          <a:latin typeface="Book Antiqua" panose="02040602050305030304" pitchFamily="18" charset="0"/>
        </a:defRPr>
      </a:lvl5pPr>
      <a:lvl6pPr marL="457200" algn="ctr" rtl="0" fontAlgn="base">
        <a:spcBef>
          <a:spcPct val="0"/>
        </a:spcBef>
        <a:spcAft>
          <a:spcPct val="0"/>
        </a:spcAft>
        <a:defRPr sz="3300">
          <a:solidFill>
            <a:srgbClr val="7B9899"/>
          </a:solidFill>
          <a:latin typeface="Book Antiqua" panose="02040602050305030304" pitchFamily="18" charset="0"/>
        </a:defRPr>
      </a:lvl6pPr>
      <a:lvl7pPr marL="914400" algn="ctr" rtl="0" fontAlgn="base">
        <a:spcBef>
          <a:spcPct val="0"/>
        </a:spcBef>
        <a:spcAft>
          <a:spcPct val="0"/>
        </a:spcAft>
        <a:defRPr sz="3300">
          <a:solidFill>
            <a:srgbClr val="7B9899"/>
          </a:solidFill>
          <a:latin typeface="Book Antiqua" panose="02040602050305030304" pitchFamily="18" charset="0"/>
        </a:defRPr>
      </a:lvl7pPr>
      <a:lvl8pPr marL="1371600" algn="ctr" rtl="0" fontAlgn="base">
        <a:spcBef>
          <a:spcPct val="0"/>
        </a:spcBef>
        <a:spcAft>
          <a:spcPct val="0"/>
        </a:spcAft>
        <a:defRPr sz="3300">
          <a:solidFill>
            <a:srgbClr val="7B9899"/>
          </a:solidFill>
          <a:latin typeface="Book Antiqua" panose="02040602050305030304" pitchFamily="18" charset="0"/>
        </a:defRPr>
      </a:lvl8pPr>
      <a:lvl9pPr marL="1828800" algn="ctr" rtl="0" fontAlgn="base">
        <a:spcBef>
          <a:spcPct val="0"/>
        </a:spcBef>
        <a:spcAft>
          <a:spcPct val="0"/>
        </a:spcAft>
        <a:defRPr sz="3300">
          <a:solidFill>
            <a:srgbClr val="7B9899"/>
          </a:solidFill>
          <a:latin typeface="Book Antiqua" panose="02040602050305030304"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a:extLst>
              <a:ext uri="{FF2B5EF4-FFF2-40B4-BE49-F238E27FC236}">
                <a16:creationId xmlns:a16="http://schemas.microsoft.com/office/drawing/2014/main" id="{A1656069-A7FB-464A-A814-213187101050}"/>
              </a:ext>
            </a:extLst>
          </p:cNvPr>
          <p:cNvSpPr>
            <a:spLocks noGrp="1" noChangeArrowheads="1"/>
          </p:cNvSpPr>
          <p:nvPr>
            <p:ph type="subTitle" idx="1"/>
          </p:nvPr>
        </p:nvSpPr>
        <p:spPr>
          <a:xfrm>
            <a:off x="1371600" y="2895600"/>
            <a:ext cx="6400800" cy="1752600"/>
          </a:xfrm>
        </p:spPr>
        <p:txBody>
          <a:bodyPr>
            <a:normAutofit/>
          </a:bodyPr>
          <a:lstStyle/>
          <a:p>
            <a:pPr algn="r" eaLnBrk="1" fontAlgn="auto" hangingPunct="1">
              <a:lnSpc>
                <a:spcPct val="80000"/>
              </a:lnSpc>
              <a:spcAft>
                <a:spcPts val="0"/>
              </a:spcAft>
              <a:buFont typeface="Wingdings 2"/>
              <a:buNone/>
              <a:defRPr/>
            </a:pPr>
            <a:endParaRPr lang="en-US" altLang="en-US" sz="900" dirty="0">
              <a:solidFill>
                <a:srgbClr val="4A8EF2"/>
              </a:solidFill>
            </a:endParaRPr>
          </a:p>
          <a:p>
            <a:pPr algn="r" eaLnBrk="1" fontAlgn="auto" hangingPunct="1">
              <a:lnSpc>
                <a:spcPct val="80000"/>
              </a:lnSpc>
              <a:spcAft>
                <a:spcPts val="0"/>
              </a:spcAft>
              <a:buFont typeface="Wingdings 2"/>
              <a:buNone/>
              <a:defRPr/>
            </a:pPr>
            <a:endParaRPr lang="en-US" altLang="en-US" sz="900" dirty="0">
              <a:solidFill>
                <a:srgbClr val="4A8EF2"/>
              </a:solidFill>
            </a:endParaRPr>
          </a:p>
          <a:p>
            <a:pPr algn="r" eaLnBrk="1" fontAlgn="auto" hangingPunct="1">
              <a:lnSpc>
                <a:spcPct val="80000"/>
              </a:lnSpc>
              <a:spcAft>
                <a:spcPts val="0"/>
              </a:spcAft>
              <a:buFont typeface="Wingdings 2"/>
              <a:buNone/>
              <a:defRPr/>
            </a:pPr>
            <a:endParaRPr lang="en-US" altLang="en-US" sz="900" dirty="0">
              <a:solidFill>
                <a:srgbClr val="4A8EF2"/>
              </a:solidFill>
            </a:endParaRPr>
          </a:p>
          <a:p>
            <a:pPr algn="r" eaLnBrk="1" fontAlgn="auto" hangingPunct="1">
              <a:lnSpc>
                <a:spcPct val="80000"/>
              </a:lnSpc>
              <a:spcAft>
                <a:spcPts val="0"/>
              </a:spcAft>
              <a:buFont typeface="Wingdings 2"/>
              <a:buNone/>
              <a:defRPr/>
            </a:pPr>
            <a:endParaRPr lang="en-US" altLang="en-US" sz="1300" dirty="0">
              <a:solidFill>
                <a:srgbClr val="4A8EF2"/>
              </a:solidFill>
            </a:endParaRPr>
          </a:p>
          <a:p>
            <a:pPr algn="r" eaLnBrk="1" fontAlgn="auto" hangingPunct="1">
              <a:lnSpc>
                <a:spcPct val="80000"/>
              </a:lnSpc>
              <a:spcAft>
                <a:spcPts val="300"/>
              </a:spcAft>
              <a:buFont typeface="Wingdings 2"/>
              <a:buNone/>
              <a:defRPr/>
            </a:pPr>
            <a:r>
              <a:rPr lang="en-US" altLang="en-US" sz="2700" dirty="0">
                <a:solidFill>
                  <a:srgbClr val="4A8EF2"/>
                </a:solidFill>
              </a:rPr>
              <a:t>J. Richard Ratcliffe, Esq.</a:t>
            </a:r>
          </a:p>
          <a:p>
            <a:pPr algn="r" eaLnBrk="1" fontAlgn="auto" hangingPunct="1">
              <a:lnSpc>
                <a:spcPct val="80000"/>
              </a:lnSpc>
              <a:spcAft>
                <a:spcPts val="300"/>
              </a:spcAft>
              <a:buFont typeface="Wingdings 2"/>
              <a:buNone/>
              <a:defRPr/>
            </a:pPr>
            <a:r>
              <a:rPr lang="en-US" altLang="en-US" sz="2000" dirty="0">
                <a:solidFill>
                  <a:srgbClr val="4A8EF2"/>
                </a:solidFill>
              </a:rPr>
              <a:t>Ratcliffe Harten Galamaga LLP</a:t>
            </a:r>
          </a:p>
          <a:p>
            <a:pPr algn="r" eaLnBrk="1" fontAlgn="auto" hangingPunct="1">
              <a:lnSpc>
                <a:spcPct val="80000"/>
              </a:lnSpc>
              <a:spcAft>
                <a:spcPts val="0"/>
              </a:spcAft>
              <a:buFont typeface="Wingdings 2"/>
              <a:buNone/>
              <a:defRPr/>
            </a:pPr>
            <a:endParaRPr lang="en-US" altLang="en-US" sz="2700" dirty="0">
              <a:solidFill>
                <a:srgbClr val="4A8EF2"/>
              </a:solidFill>
            </a:endParaRPr>
          </a:p>
          <a:p>
            <a:pPr algn="r" eaLnBrk="1" fontAlgn="auto" hangingPunct="1">
              <a:lnSpc>
                <a:spcPct val="80000"/>
              </a:lnSpc>
              <a:spcAft>
                <a:spcPts val="0"/>
              </a:spcAft>
              <a:buFont typeface="Wingdings 2"/>
              <a:buNone/>
              <a:defRPr/>
            </a:pPr>
            <a:endParaRPr lang="en-US" altLang="en-US" sz="1200" dirty="0">
              <a:solidFill>
                <a:srgbClr val="4A8EF2"/>
              </a:solidFill>
            </a:endParaRPr>
          </a:p>
        </p:txBody>
      </p:sp>
      <p:sp>
        <p:nvSpPr>
          <p:cNvPr id="14339" name="Rectangle 4"/>
          <p:cNvSpPr>
            <a:spLocks noGrp="1"/>
          </p:cNvSpPr>
          <p:nvPr>
            <p:ph type="ctrTitle"/>
          </p:nvPr>
        </p:nvSpPr>
        <p:spPr>
          <a:xfrm>
            <a:off x="1143000" y="304800"/>
            <a:ext cx="7239000" cy="1820863"/>
          </a:xfrm>
        </p:spPr>
        <p:txBody>
          <a:bodyPr/>
          <a:lstStyle/>
          <a:p>
            <a:pPr eaLnBrk="1" hangingPunct="1"/>
            <a:r>
              <a:rPr lang="en-US" altLang="en-US" smtClean="0"/>
              <a:t>Taking Depositions</a:t>
            </a:r>
            <a:br>
              <a:rPr lang="en-US" altLang="en-US" smtClean="0"/>
            </a:br>
            <a:r>
              <a:rPr lang="en-US" altLang="en-US" smtClean="0"/>
              <a:t>“The Top of the Funnel”</a:t>
            </a:r>
          </a:p>
        </p:txBody>
      </p:sp>
      <p:graphicFrame>
        <p:nvGraphicFramePr>
          <p:cNvPr id="14340" name="Object 2"/>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14341" name="Document" r:id="rId3" imgW="5940026" imgH="952326" progId="Word.Document.12">
                  <p:embed/>
                </p:oleObj>
              </mc:Choice>
              <mc:Fallback>
                <p:oleObj name="Document" r:id="rId3" imgW="5940026" imgH="952326"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9B2773C4-9935-41DE-AA56-01E5537C3FD6}" type="slidenum">
              <a:rPr lang="en-US" altLang="en-US">
                <a:latin typeface="Verdana" panose="020B0604030504040204" pitchFamily="34" charset="0"/>
                <a:ea typeface="MS PGothic" panose="020B0600070205080204" pitchFamily="34" charset="-128"/>
              </a:rPr>
              <a:pPr/>
              <a:t>10</a:t>
            </a:fld>
            <a:endParaRPr lang="en-US" altLang="en-US">
              <a:latin typeface="Verdana" panose="020B0604030504040204" pitchFamily="34" charset="0"/>
              <a:ea typeface="MS PGothic" panose="020B0600070205080204" pitchFamily="34" charset="-128"/>
            </a:endParaRPr>
          </a:p>
        </p:txBody>
      </p:sp>
      <p:sp>
        <p:nvSpPr>
          <p:cNvPr id="27651" name="Rectangle 2"/>
          <p:cNvSpPr>
            <a:spLocks noGrp="1"/>
          </p:cNvSpPr>
          <p:nvPr>
            <p:ph type="title" idx="4294967295"/>
          </p:nvPr>
        </p:nvSpPr>
        <p:spPr>
          <a:xfrm>
            <a:off x="1371600" y="304800"/>
            <a:ext cx="7313613" cy="1143000"/>
          </a:xfrm>
        </p:spPr>
        <p:txBody>
          <a:bodyPr/>
          <a:lstStyle/>
          <a:p>
            <a:pPr eaLnBrk="1" hangingPunct="1"/>
            <a:r>
              <a:rPr lang="en-US" altLang="en-US" smtClean="0"/>
              <a:t>The Funnel Approach (cont</a:t>
            </a:r>
            <a:r>
              <a:rPr lang="ja-JP" altLang="en-US" smtClean="0">
                <a:ea typeface="MS PGothic" panose="020B0600070205080204" pitchFamily="34" charset="-128"/>
              </a:rPr>
              <a:t>’</a:t>
            </a:r>
            <a:r>
              <a:rPr lang="en-US" altLang="ja-JP" smtClean="0">
                <a:ea typeface="MS PGothic" panose="020B0600070205080204" pitchFamily="34" charset="-128"/>
              </a:rPr>
              <a:t>d)</a:t>
            </a:r>
            <a:endParaRPr lang="en-US" altLang="en-US" smtClean="0"/>
          </a:p>
        </p:txBody>
      </p:sp>
      <p:sp>
        <p:nvSpPr>
          <p:cNvPr id="27652" name="Rectangle 3"/>
          <p:cNvSpPr>
            <a:spLocks noGrp="1"/>
          </p:cNvSpPr>
          <p:nvPr>
            <p:ph type="body" idx="4294967295"/>
          </p:nvPr>
        </p:nvSpPr>
        <p:spPr>
          <a:xfrm>
            <a:off x="1143000" y="1828800"/>
            <a:ext cx="7313613" cy="4114800"/>
          </a:xfrm>
        </p:spPr>
        <p:txBody>
          <a:bodyPr/>
          <a:lstStyle/>
          <a:p>
            <a:pPr eaLnBrk="1" hangingPunct="1">
              <a:lnSpc>
                <a:spcPct val="90000"/>
              </a:lnSpc>
              <a:spcAft>
                <a:spcPts val="1200"/>
              </a:spcAft>
            </a:pPr>
            <a:r>
              <a:rPr lang="en-US" altLang="en-US" sz="2500" smtClean="0"/>
              <a:t>Gradually narrow your areas as you gain confidence as to what is relevant and useful</a:t>
            </a:r>
          </a:p>
          <a:p>
            <a:pPr eaLnBrk="1" hangingPunct="1">
              <a:lnSpc>
                <a:spcPct val="90000"/>
              </a:lnSpc>
              <a:spcAft>
                <a:spcPts val="1200"/>
              </a:spcAft>
            </a:pPr>
            <a:r>
              <a:rPr lang="en-US" altLang="en-US" sz="2500" smtClean="0"/>
              <a:t>Ask narrow and pointed questions as you fill in details and seek admissions</a:t>
            </a:r>
          </a:p>
          <a:p>
            <a:pPr eaLnBrk="1" hangingPunct="1">
              <a:lnSpc>
                <a:spcPct val="90000"/>
              </a:lnSpc>
              <a:spcAft>
                <a:spcPts val="1200"/>
              </a:spcAft>
            </a:pPr>
            <a:r>
              <a:rPr lang="en-US" altLang="en-US" sz="2500" smtClean="0"/>
              <a:t>Insure completeness by always asking </a:t>
            </a:r>
            <a:r>
              <a:rPr lang="ja-JP" altLang="en-US" sz="2500" smtClean="0">
                <a:latin typeface="Arial" panose="020B0604020202020204" pitchFamily="34" charset="0"/>
                <a:ea typeface="MS PGothic" panose="020B0600070205080204" pitchFamily="34" charset="-128"/>
              </a:rPr>
              <a:t>“</a:t>
            </a:r>
            <a:r>
              <a:rPr lang="en-US" altLang="ja-JP" sz="2500" smtClean="0">
                <a:ea typeface="MS PGothic" panose="020B0600070205080204" pitchFamily="34" charset="-128"/>
              </a:rPr>
              <a:t>anything else?</a:t>
            </a:r>
            <a:r>
              <a:rPr lang="ja-JP" altLang="en-US" sz="2500" smtClean="0">
                <a:latin typeface="Arial" panose="020B0604020202020204" pitchFamily="34" charset="0"/>
                <a:ea typeface="MS PGothic" panose="020B0600070205080204" pitchFamily="34" charset="-128"/>
              </a:rPr>
              <a:t>”</a:t>
            </a:r>
            <a:endParaRPr lang="en-US" altLang="ja-JP" sz="2500" smtClean="0">
              <a:ea typeface="MS PGothic" panose="020B0600070205080204" pitchFamily="34" charset="-128"/>
            </a:endParaRPr>
          </a:p>
          <a:p>
            <a:pPr eaLnBrk="1" hangingPunct="1">
              <a:lnSpc>
                <a:spcPct val="90000"/>
              </a:lnSpc>
              <a:spcAft>
                <a:spcPts val="1200"/>
              </a:spcAft>
            </a:pPr>
            <a:r>
              <a:rPr lang="en-US" altLang="en-US" sz="2500" smtClean="0"/>
              <a:t>Recapitulate and summarize where useful, being careful of how you paraphrase</a:t>
            </a:r>
          </a:p>
        </p:txBody>
      </p:sp>
      <p:graphicFrame>
        <p:nvGraphicFramePr>
          <p:cNvPr id="27653"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27654" name="Document" r:id="rId4" imgW="5940026" imgH="952326" progId="Word.Document.12">
                  <p:embed/>
                </p:oleObj>
              </mc:Choice>
              <mc:Fallback>
                <p:oleObj name="Document" r:id="rId4" imgW="5940026" imgH="952326" progId="Word.Document.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61B48699-8DD4-4033-A984-05F4081D7C1D}" type="slidenum">
              <a:rPr lang="en-US" altLang="en-US">
                <a:latin typeface="Verdana" panose="020B0604030504040204" pitchFamily="34" charset="0"/>
                <a:ea typeface="MS PGothic" panose="020B0600070205080204" pitchFamily="34" charset="-128"/>
              </a:rPr>
              <a:pPr/>
              <a:t>11</a:t>
            </a:fld>
            <a:endParaRPr lang="en-US" altLang="en-US">
              <a:latin typeface="Verdana" panose="020B0604030504040204" pitchFamily="34" charset="0"/>
              <a:ea typeface="MS PGothic" panose="020B0600070205080204" pitchFamily="34" charset="-128"/>
            </a:endParaRPr>
          </a:p>
        </p:txBody>
      </p:sp>
      <p:sp>
        <p:nvSpPr>
          <p:cNvPr id="29699" name="Rectangle 2"/>
          <p:cNvSpPr>
            <a:spLocks noGrp="1"/>
          </p:cNvSpPr>
          <p:nvPr>
            <p:ph type="title" idx="4294967295"/>
          </p:nvPr>
        </p:nvSpPr>
        <p:spPr>
          <a:xfrm>
            <a:off x="1219200" y="304800"/>
            <a:ext cx="7313613" cy="1143000"/>
          </a:xfrm>
        </p:spPr>
        <p:txBody>
          <a:bodyPr/>
          <a:lstStyle/>
          <a:p>
            <a:pPr eaLnBrk="1" hangingPunct="1"/>
            <a:r>
              <a:rPr lang="en-US" altLang="en-US" smtClean="0"/>
              <a:t>The Funnel Approach (cont</a:t>
            </a:r>
            <a:r>
              <a:rPr lang="ja-JP" altLang="en-US" smtClean="0">
                <a:ea typeface="MS PGothic" panose="020B0600070205080204" pitchFamily="34" charset="-128"/>
              </a:rPr>
              <a:t>’</a:t>
            </a:r>
            <a:r>
              <a:rPr lang="en-US" altLang="ja-JP" smtClean="0">
                <a:ea typeface="MS PGothic" panose="020B0600070205080204" pitchFamily="34" charset="-128"/>
              </a:rPr>
              <a:t>d)</a:t>
            </a:r>
            <a:endParaRPr lang="en-US" altLang="en-US" smtClean="0"/>
          </a:p>
        </p:txBody>
      </p:sp>
      <p:sp>
        <p:nvSpPr>
          <p:cNvPr id="29700" name="Rectangle 3">
            <a:extLst>
              <a:ext uri="{FF2B5EF4-FFF2-40B4-BE49-F238E27FC236}">
                <a16:creationId xmlns:a16="http://schemas.microsoft.com/office/drawing/2014/main" id="{D4F906A7-0027-413E-94D5-6D176B925CDC}"/>
              </a:ext>
            </a:extLst>
          </p:cNvPr>
          <p:cNvSpPr>
            <a:spLocks noGrp="1"/>
          </p:cNvSpPr>
          <p:nvPr>
            <p:ph type="body" idx="4294967295"/>
          </p:nvPr>
        </p:nvSpPr>
        <p:spPr>
          <a:xfrm>
            <a:off x="1371600" y="1828800"/>
            <a:ext cx="7313613" cy="4114800"/>
          </a:xfrm>
        </p:spPr>
        <p:txBody>
          <a:bodyPr/>
          <a:lstStyle/>
          <a:p>
            <a:pPr marL="457200" indent="-457200" eaLnBrk="1" hangingPunct="1">
              <a:spcAft>
                <a:spcPts val="600"/>
              </a:spcAft>
              <a:buFont typeface="Wingdings" pitchFamily="2" charset="2"/>
              <a:buChar char="¡"/>
              <a:defRPr/>
            </a:pPr>
            <a:r>
              <a:rPr lang="en-US" altLang="en-US" dirty="0"/>
              <a:t>Listen to the answers and follow up when necessary and appropriate, then or later</a:t>
            </a:r>
          </a:p>
          <a:p>
            <a:pPr marL="457200" indent="-457200" eaLnBrk="1" hangingPunct="1">
              <a:spcAft>
                <a:spcPts val="600"/>
              </a:spcAft>
              <a:buFont typeface="Wingdings" pitchFamily="2" charset="2"/>
              <a:buChar char="¡"/>
              <a:defRPr/>
            </a:pPr>
            <a:r>
              <a:rPr lang="en-US" altLang="en-US" dirty="0"/>
              <a:t>Exhaust each topic before moving on to a new topic</a:t>
            </a:r>
          </a:p>
          <a:p>
            <a:pPr marL="457200" indent="-457200" eaLnBrk="1" hangingPunct="1">
              <a:spcAft>
                <a:spcPts val="600"/>
              </a:spcAft>
              <a:buFont typeface="Wingdings" pitchFamily="2" charset="2"/>
              <a:buChar char="¡"/>
              <a:defRPr/>
            </a:pPr>
            <a:r>
              <a:rPr lang="en-US" altLang="en-US" dirty="0"/>
              <a:t>Questions should be short and clear; try to use 10 words or less</a:t>
            </a:r>
          </a:p>
          <a:p>
            <a:pPr eaLnBrk="1" hangingPunct="1">
              <a:buFontTx/>
              <a:buNone/>
              <a:defRPr/>
            </a:pPr>
            <a:endParaRPr lang="en-US" altLang="en-US" dirty="0"/>
          </a:p>
        </p:txBody>
      </p:sp>
      <p:graphicFrame>
        <p:nvGraphicFramePr>
          <p:cNvPr id="29701"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29702" name="Document" r:id="rId3" imgW="5940026" imgH="952326" progId="Word.Document.12">
                  <p:embed/>
                </p:oleObj>
              </mc:Choice>
              <mc:Fallback>
                <p:oleObj name="Document" r:id="rId3" imgW="5940026" imgH="952326" progId="Word.Documen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846421B9-2DB6-4507-BC2F-73E5F5F29E4E}"/>
              </a:ext>
            </a:extLst>
          </p:cNvPr>
          <p:cNvSpPr>
            <a:spLocks noGrp="1" noChangeArrowheads="1"/>
          </p:cNvSpPr>
          <p:nvPr>
            <p:ph type="title"/>
          </p:nvPr>
        </p:nvSpPr>
        <p:spPr>
          <a:xfrm>
            <a:off x="304800" y="304800"/>
            <a:ext cx="8534400" cy="758825"/>
          </a:xfrm>
        </p:spPr>
        <p:txBody>
          <a:bodyPr>
            <a:normAutofit fontScale="90000"/>
          </a:bodyPr>
          <a:lstStyle/>
          <a:p>
            <a:pPr eaLnBrk="1" fontAlgn="auto" hangingPunct="1">
              <a:spcAft>
                <a:spcPts val="0"/>
              </a:spcAft>
              <a:defRPr/>
            </a:pPr>
            <a:r>
              <a:rPr lang="en-US" dirty="0"/>
              <a:t>You already understand the theory: </a:t>
            </a:r>
            <a:br>
              <a:rPr lang="en-US" dirty="0"/>
            </a:br>
            <a:r>
              <a:rPr lang="en-US" dirty="0"/>
              <a:t>you were deposed as a child!</a:t>
            </a:r>
          </a:p>
        </p:txBody>
      </p:sp>
      <p:sp>
        <p:nvSpPr>
          <p:cNvPr id="30723"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3D77214E-3A2D-404A-A3C4-B5120069FE51}" type="slidenum">
              <a:rPr lang="en-US" altLang="en-US">
                <a:latin typeface="Verdana" panose="020B0604030504040204" pitchFamily="34" charset="0"/>
                <a:ea typeface="MS PGothic" panose="020B0600070205080204" pitchFamily="34" charset="-128"/>
              </a:rPr>
              <a:pPr/>
              <a:t>12</a:t>
            </a:fld>
            <a:endParaRPr lang="en-US" altLang="en-US">
              <a:latin typeface="Verdana" panose="020B0604030504040204" pitchFamily="34" charset="0"/>
              <a:ea typeface="MS PGothic" panose="020B0600070205080204" pitchFamily="34" charset="-128"/>
            </a:endParaRPr>
          </a:p>
        </p:txBody>
      </p:sp>
      <p:sp>
        <p:nvSpPr>
          <p:cNvPr id="89091" name="Rectangle 3">
            <a:extLst>
              <a:ext uri="{FF2B5EF4-FFF2-40B4-BE49-F238E27FC236}">
                <a16:creationId xmlns:a16="http://schemas.microsoft.com/office/drawing/2014/main" id="{C2899BD1-318C-46E1-8896-49AFCD78423A}"/>
              </a:ext>
            </a:extLst>
          </p:cNvPr>
          <p:cNvSpPr>
            <a:spLocks noGrp="1" noChangeArrowheads="1"/>
          </p:cNvSpPr>
          <p:nvPr>
            <p:ph sz="quarter" idx="1"/>
          </p:nvPr>
        </p:nvSpPr>
        <p:spPr>
          <a:xfrm>
            <a:off x="304800" y="1600200"/>
            <a:ext cx="8504238" cy="4572000"/>
          </a:xfrm>
        </p:spPr>
        <p:txBody>
          <a:bodyPr rtlCol="0">
            <a:normAutofit/>
          </a:bodyPr>
          <a:lstStyle/>
          <a:p>
            <a:pPr marL="548640" lvl="1" indent="-274320" eaLnBrk="1" fontAlgn="auto" hangingPunct="1">
              <a:lnSpc>
                <a:spcPct val="90000"/>
              </a:lnSpc>
              <a:spcAft>
                <a:spcPts val="0"/>
              </a:spcAft>
              <a:buFont typeface="Wingdings"/>
              <a:buChar char=""/>
              <a:defRPr/>
            </a:pPr>
            <a:r>
              <a:rPr lang="en-US" altLang="en-US" sz="2100" dirty="0">
                <a:solidFill>
                  <a:schemeClr val="tx1"/>
                </a:solidFill>
              </a:rPr>
              <a:t>Did you go to a party last night?  </a:t>
            </a:r>
            <a:r>
              <a:rPr lang="en-US" altLang="en-US" sz="2100" dirty="0">
                <a:solidFill>
                  <a:srgbClr val="FF0000"/>
                </a:solidFill>
              </a:rPr>
              <a:t>Yes.</a:t>
            </a:r>
            <a:endParaRPr lang="en-US" altLang="en-US" sz="2100" dirty="0">
              <a:solidFill>
                <a:schemeClr val="bg2">
                  <a:lumMod val="75000"/>
                </a:schemeClr>
              </a:solidFill>
            </a:endParaRPr>
          </a:p>
          <a:p>
            <a:pPr marL="548640" lvl="1" indent="-274320" eaLnBrk="1" fontAlgn="auto" hangingPunct="1">
              <a:lnSpc>
                <a:spcPct val="90000"/>
              </a:lnSpc>
              <a:spcAft>
                <a:spcPts val="0"/>
              </a:spcAft>
              <a:buFont typeface="Wingdings"/>
              <a:buChar char=""/>
              <a:defRPr/>
            </a:pPr>
            <a:r>
              <a:rPr lang="en-US" altLang="en-US" sz="2100" dirty="0">
                <a:solidFill>
                  <a:schemeClr val="tx1"/>
                </a:solidFill>
              </a:rPr>
              <a:t>Was Susan there? </a:t>
            </a:r>
            <a:r>
              <a:rPr lang="en-US" altLang="en-US" sz="2100" dirty="0">
                <a:solidFill>
                  <a:srgbClr val="FF0000"/>
                </a:solidFill>
              </a:rPr>
              <a:t>Yes.</a:t>
            </a:r>
            <a:endParaRPr lang="en-US" altLang="en-US" sz="2100" dirty="0">
              <a:solidFill>
                <a:schemeClr val="bg2">
                  <a:lumMod val="75000"/>
                </a:schemeClr>
              </a:solidFill>
            </a:endParaRPr>
          </a:p>
          <a:p>
            <a:pPr marL="548640" lvl="1" indent="-274320" eaLnBrk="1" fontAlgn="auto" hangingPunct="1">
              <a:lnSpc>
                <a:spcPct val="90000"/>
              </a:lnSpc>
              <a:spcAft>
                <a:spcPts val="0"/>
              </a:spcAft>
              <a:buFont typeface="Wingdings"/>
              <a:buChar char=""/>
              <a:defRPr/>
            </a:pPr>
            <a:r>
              <a:rPr lang="en-US" altLang="en-US" sz="2100" dirty="0">
                <a:solidFill>
                  <a:schemeClr val="tx1"/>
                </a:solidFill>
              </a:rPr>
              <a:t>Did Chris go too? </a:t>
            </a:r>
            <a:r>
              <a:rPr lang="en-US" altLang="en-US" sz="2100" dirty="0">
                <a:solidFill>
                  <a:srgbClr val="FF0000"/>
                </a:solidFill>
              </a:rPr>
              <a:t>Yes.</a:t>
            </a:r>
            <a:r>
              <a:rPr lang="en-US" altLang="en-US" sz="2100" dirty="0">
                <a:solidFill>
                  <a:schemeClr val="bg2">
                    <a:lumMod val="75000"/>
                  </a:schemeClr>
                </a:solidFill>
              </a:rPr>
              <a:t> </a:t>
            </a:r>
          </a:p>
          <a:p>
            <a:pPr marL="548640" lvl="1" indent="-274320" eaLnBrk="1" fontAlgn="auto" hangingPunct="1">
              <a:lnSpc>
                <a:spcPct val="90000"/>
              </a:lnSpc>
              <a:spcAft>
                <a:spcPts val="0"/>
              </a:spcAft>
              <a:buFont typeface="Wingdings"/>
              <a:buChar char=""/>
              <a:defRPr/>
            </a:pPr>
            <a:r>
              <a:rPr lang="en-US" altLang="en-US" sz="2100" dirty="0">
                <a:solidFill>
                  <a:schemeClr val="tx1"/>
                </a:solidFill>
              </a:rPr>
              <a:t>Did Tommy go? </a:t>
            </a:r>
            <a:r>
              <a:rPr lang="en-US" altLang="en-US" sz="2100" dirty="0">
                <a:solidFill>
                  <a:srgbClr val="FF0000"/>
                </a:solidFill>
              </a:rPr>
              <a:t>Yes.</a:t>
            </a:r>
            <a:endParaRPr lang="en-US" altLang="en-US" sz="2100" dirty="0">
              <a:solidFill>
                <a:schemeClr val="bg2">
                  <a:lumMod val="75000"/>
                </a:schemeClr>
              </a:solidFill>
            </a:endParaRPr>
          </a:p>
          <a:p>
            <a:pPr marL="548640" lvl="1" indent="-274320" eaLnBrk="1" fontAlgn="auto" hangingPunct="1">
              <a:lnSpc>
                <a:spcPct val="90000"/>
              </a:lnSpc>
              <a:spcAft>
                <a:spcPts val="0"/>
              </a:spcAft>
              <a:buFont typeface="Wingdings"/>
              <a:buChar char=""/>
              <a:defRPr/>
            </a:pPr>
            <a:r>
              <a:rPr lang="en-US" altLang="en-US" sz="2100" dirty="0">
                <a:solidFill>
                  <a:schemeClr val="tx1"/>
                </a:solidFill>
              </a:rPr>
              <a:t>Did you get there at 7:30 like you planned? </a:t>
            </a:r>
            <a:r>
              <a:rPr lang="en-US" altLang="en-US" sz="2100" dirty="0">
                <a:solidFill>
                  <a:srgbClr val="FF0000"/>
                </a:solidFill>
              </a:rPr>
              <a:t>No.</a:t>
            </a:r>
            <a:r>
              <a:rPr lang="en-US" altLang="en-US" sz="2100" dirty="0">
                <a:solidFill>
                  <a:schemeClr val="bg2">
                    <a:lumMod val="75000"/>
                  </a:schemeClr>
                </a:solidFill>
              </a:rPr>
              <a:t>  </a:t>
            </a:r>
          </a:p>
          <a:p>
            <a:pPr marL="548640" lvl="1" indent="-274320" eaLnBrk="1" fontAlgn="auto" hangingPunct="1">
              <a:lnSpc>
                <a:spcPct val="90000"/>
              </a:lnSpc>
              <a:spcAft>
                <a:spcPts val="0"/>
              </a:spcAft>
              <a:buFont typeface="Wingdings"/>
              <a:buChar char=""/>
              <a:defRPr/>
            </a:pPr>
            <a:r>
              <a:rPr lang="en-US" altLang="en-US" sz="2100" dirty="0">
                <a:solidFill>
                  <a:schemeClr val="tx1"/>
                </a:solidFill>
              </a:rPr>
              <a:t>No?  7:00? </a:t>
            </a:r>
            <a:r>
              <a:rPr lang="en-US" altLang="en-US" sz="2100" dirty="0">
                <a:solidFill>
                  <a:srgbClr val="FF0000"/>
                </a:solidFill>
              </a:rPr>
              <a:t>No.</a:t>
            </a:r>
            <a:r>
              <a:rPr lang="en-US" altLang="en-US" sz="2100" dirty="0">
                <a:solidFill>
                  <a:schemeClr val="bg2">
                    <a:lumMod val="75000"/>
                  </a:schemeClr>
                </a:solidFill>
              </a:rPr>
              <a:t> </a:t>
            </a:r>
            <a:r>
              <a:rPr lang="en-US" altLang="en-US" sz="2100" dirty="0">
                <a:solidFill>
                  <a:schemeClr val="tx1"/>
                </a:solidFill>
              </a:rPr>
              <a:t>8:00?</a:t>
            </a:r>
            <a:r>
              <a:rPr lang="en-US" altLang="en-US" sz="2100" dirty="0">
                <a:solidFill>
                  <a:schemeClr val="bg2">
                    <a:lumMod val="75000"/>
                  </a:schemeClr>
                </a:solidFill>
              </a:rPr>
              <a:t> </a:t>
            </a:r>
            <a:r>
              <a:rPr lang="en-US" altLang="en-US" sz="2100" dirty="0">
                <a:solidFill>
                  <a:srgbClr val="FF0000"/>
                </a:solidFill>
              </a:rPr>
              <a:t>About.</a:t>
            </a:r>
          </a:p>
          <a:p>
            <a:pPr marL="548640" lvl="1" indent="-274320" eaLnBrk="1" fontAlgn="auto" hangingPunct="1">
              <a:lnSpc>
                <a:spcPct val="90000"/>
              </a:lnSpc>
              <a:spcAft>
                <a:spcPts val="0"/>
              </a:spcAft>
              <a:buFont typeface="Wingdings"/>
              <a:buChar char=""/>
              <a:defRPr/>
            </a:pPr>
            <a:r>
              <a:rPr lang="en-US" altLang="en-US" sz="2100" dirty="0">
                <a:solidFill>
                  <a:schemeClr val="tx1"/>
                </a:solidFill>
              </a:rPr>
              <a:t>Did you go straight home afterwards? </a:t>
            </a:r>
            <a:r>
              <a:rPr lang="en-US" altLang="en-US" sz="2100" dirty="0">
                <a:solidFill>
                  <a:srgbClr val="FF0000"/>
                </a:solidFill>
              </a:rPr>
              <a:t>No.</a:t>
            </a:r>
            <a:r>
              <a:rPr lang="en-US" altLang="en-US" sz="2100" dirty="0">
                <a:solidFill>
                  <a:schemeClr val="bg2">
                    <a:lumMod val="75000"/>
                  </a:schemeClr>
                </a:solidFill>
              </a:rPr>
              <a:t> </a:t>
            </a:r>
          </a:p>
          <a:p>
            <a:pPr marL="548640" lvl="1" indent="-274320" eaLnBrk="1" fontAlgn="auto" hangingPunct="1">
              <a:lnSpc>
                <a:spcPct val="90000"/>
              </a:lnSpc>
              <a:spcAft>
                <a:spcPts val="0"/>
              </a:spcAft>
              <a:buFont typeface="Wingdings"/>
              <a:buChar char=""/>
              <a:defRPr/>
            </a:pPr>
            <a:r>
              <a:rPr lang="en-US" altLang="en-US" sz="2100" dirty="0">
                <a:solidFill>
                  <a:schemeClr val="tx1"/>
                </a:solidFill>
              </a:rPr>
              <a:t>Did you go to someone</a:t>
            </a:r>
            <a:r>
              <a:rPr lang="ja-JP" altLang="en-US" sz="2100" dirty="0">
                <a:solidFill>
                  <a:schemeClr val="tx1"/>
                </a:solidFill>
                <a:latin typeface="Arial" pitchFamily="34" charset="0"/>
              </a:rPr>
              <a:t>’</a:t>
            </a:r>
            <a:r>
              <a:rPr lang="en-US" altLang="ja-JP" sz="2100" dirty="0">
                <a:solidFill>
                  <a:schemeClr val="tx1"/>
                </a:solidFill>
              </a:rPr>
              <a:t>s house? </a:t>
            </a:r>
            <a:r>
              <a:rPr lang="en-US" altLang="ja-JP" sz="2100" dirty="0">
                <a:solidFill>
                  <a:srgbClr val="FF0000"/>
                </a:solidFill>
              </a:rPr>
              <a:t>Yes.</a:t>
            </a:r>
          </a:p>
          <a:p>
            <a:pPr marL="548640" lvl="1" indent="-274320" eaLnBrk="1" fontAlgn="auto" hangingPunct="1">
              <a:lnSpc>
                <a:spcPct val="90000"/>
              </a:lnSpc>
              <a:spcAft>
                <a:spcPts val="0"/>
              </a:spcAft>
              <a:buFont typeface="Wingdings"/>
              <a:buChar char=""/>
              <a:defRPr/>
            </a:pPr>
            <a:r>
              <a:rPr lang="en-US" altLang="en-US" sz="2100" dirty="0">
                <a:solidFill>
                  <a:schemeClr val="tx1"/>
                </a:solidFill>
              </a:rPr>
              <a:t>Did you hang out at Starbucks? </a:t>
            </a:r>
            <a:r>
              <a:rPr lang="en-US" altLang="en-US" sz="2100" dirty="0">
                <a:solidFill>
                  <a:srgbClr val="FF0000"/>
                </a:solidFill>
              </a:rPr>
              <a:t>No.</a:t>
            </a:r>
            <a:r>
              <a:rPr lang="en-US" altLang="en-US" sz="2100" dirty="0">
                <a:solidFill>
                  <a:schemeClr val="bg2">
                    <a:lumMod val="75000"/>
                  </a:schemeClr>
                </a:solidFill>
              </a:rPr>
              <a:t> </a:t>
            </a:r>
          </a:p>
          <a:p>
            <a:pPr marL="548640" lvl="1" indent="-274320" eaLnBrk="1" fontAlgn="auto" hangingPunct="1">
              <a:lnSpc>
                <a:spcPct val="90000"/>
              </a:lnSpc>
              <a:spcAft>
                <a:spcPts val="0"/>
              </a:spcAft>
              <a:buFont typeface="Wingdings"/>
              <a:buChar char=""/>
              <a:defRPr/>
            </a:pPr>
            <a:r>
              <a:rPr lang="en-US" altLang="en-US" sz="2100" dirty="0">
                <a:solidFill>
                  <a:schemeClr val="tx1"/>
                </a:solidFill>
              </a:rPr>
              <a:t>Did Karen</a:t>
            </a:r>
            <a:r>
              <a:rPr lang="ja-JP" altLang="en-US" sz="2100" dirty="0">
                <a:solidFill>
                  <a:schemeClr val="tx1"/>
                </a:solidFill>
                <a:latin typeface="Arial" pitchFamily="34" charset="0"/>
              </a:rPr>
              <a:t>’</a:t>
            </a:r>
            <a:r>
              <a:rPr lang="en-US" altLang="ja-JP" sz="2100" dirty="0">
                <a:solidFill>
                  <a:schemeClr val="tx1"/>
                </a:solidFill>
              </a:rPr>
              <a:t>s parents stay the whole time? </a:t>
            </a:r>
            <a:r>
              <a:rPr lang="en-US" altLang="ja-JP" sz="2100" dirty="0">
                <a:solidFill>
                  <a:srgbClr val="FF0000"/>
                </a:solidFill>
              </a:rPr>
              <a:t>No.</a:t>
            </a:r>
            <a:r>
              <a:rPr lang="en-US" altLang="ja-JP" sz="2100" dirty="0">
                <a:solidFill>
                  <a:schemeClr val="bg2">
                    <a:lumMod val="75000"/>
                  </a:schemeClr>
                </a:solidFill>
              </a:rPr>
              <a:t> </a:t>
            </a:r>
          </a:p>
          <a:p>
            <a:pPr marL="548640" lvl="1" indent="-274320" eaLnBrk="1" fontAlgn="auto" hangingPunct="1">
              <a:lnSpc>
                <a:spcPct val="90000"/>
              </a:lnSpc>
              <a:spcAft>
                <a:spcPts val="0"/>
              </a:spcAft>
              <a:buFont typeface="Wingdings"/>
              <a:buChar char=""/>
              <a:defRPr/>
            </a:pPr>
            <a:r>
              <a:rPr lang="en-US" altLang="ja-JP" sz="2100" dirty="0">
                <a:solidFill>
                  <a:schemeClr val="tx1"/>
                </a:solidFill>
              </a:rPr>
              <a:t>What do you mean? </a:t>
            </a:r>
          </a:p>
          <a:p>
            <a:pPr marL="548640" lvl="1" indent="-274320" eaLnBrk="1" fontAlgn="auto" hangingPunct="1">
              <a:lnSpc>
                <a:spcPct val="90000"/>
              </a:lnSpc>
              <a:spcAft>
                <a:spcPts val="0"/>
              </a:spcAft>
              <a:buFont typeface="Wingdings"/>
              <a:buChar char=""/>
              <a:defRPr/>
            </a:pPr>
            <a:r>
              <a:rPr lang="en-US" altLang="ja-JP" sz="2100" dirty="0">
                <a:solidFill>
                  <a:schemeClr val="tx1"/>
                </a:solidFill>
              </a:rPr>
              <a:t>They weren't there? </a:t>
            </a:r>
            <a:r>
              <a:rPr lang="en-US" altLang="ja-JP" sz="2100" dirty="0">
                <a:solidFill>
                  <a:srgbClr val="FF0000"/>
                </a:solidFill>
              </a:rPr>
              <a:t>I don</a:t>
            </a:r>
            <a:r>
              <a:rPr lang="ja-JP" altLang="en-US" sz="2100" dirty="0">
                <a:solidFill>
                  <a:srgbClr val="FF0000"/>
                </a:solidFill>
                <a:latin typeface="Arial" pitchFamily="34" charset="0"/>
              </a:rPr>
              <a:t>’</a:t>
            </a:r>
            <a:r>
              <a:rPr lang="en-US" altLang="ja-JP" sz="2100" dirty="0">
                <a:solidFill>
                  <a:srgbClr val="FF0000"/>
                </a:solidFill>
              </a:rPr>
              <a:t>t know.</a:t>
            </a:r>
            <a:endParaRPr lang="en-US" altLang="en-US" sz="2100" dirty="0">
              <a:solidFill>
                <a:srgbClr val="FF0000"/>
              </a:solidFill>
            </a:endParaRPr>
          </a:p>
        </p:txBody>
      </p:sp>
      <p:graphicFrame>
        <p:nvGraphicFramePr>
          <p:cNvPr id="30725"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30726" name="Document" r:id="rId3" imgW="5940026" imgH="952326" progId="Word.Document.12">
                  <p:embed/>
                </p:oleObj>
              </mc:Choice>
              <mc:Fallback>
                <p:oleObj name="Document" r:id="rId3" imgW="5940026" imgH="952326" progId="Word.Documen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7061B108-755C-4B75-A0A1-7319F93185BF}"/>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t>Your skills improve when you become a parent:</a:t>
            </a:r>
          </a:p>
        </p:txBody>
      </p:sp>
      <p:sp>
        <p:nvSpPr>
          <p:cNvPr id="31747"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45505B40-C9DB-4DFB-AF04-CBB494082C5B}" type="slidenum">
              <a:rPr lang="en-US" altLang="en-US">
                <a:latin typeface="Verdana" panose="020B0604030504040204" pitchFamily="34" charset="0"/>
                <a:ea typeface="MS PGothic" panose="020B0600070205080204" pitchFamily="34" charset="-128"/>
              </a:rPr>
              <a:pPr/>
              <a:t>13</a:t>
            </a:fld>
            <a:endParaRPr lang="en-US" altLang="en-US">
              <a:latin typeface="Verdana" panose="020B0604030504040204" pitchFamily="34" charset="0"/>
              <a:ea typeface="MS PGothic" panose="020B0600070205080204" pitchFamily="34" charset="-128"/>
            </a:endParaRPr>
          </a:p>
        </p:txBody>
      </p:sp>
      <p:sp>
        <p:nvSpPr>
          <p:cNvPr id="90115" name="Rectangle 3">
            <a:extLst>
              <a:ext uri="{FF2B5EF4-FFF2-40B4-BE49-F238E27FC236}">
                <a16:creationId xmlns:a16="http://schemas.microsoft.com/office/drawing/2014/main" id="{428E4D14-BA94-4E08-965E-83A06B773805}"/>
              </a:ext>
            </a:extLst>
          </p:cNvPr>
          <p:cNvSpPr>
            <a:spLocks noGrp="1" noChangeArrowheads="1"/>
          </p:cNvSpPr>
          <p:nvPr>
            <p:ph sz="quarter" idx="1"/>
          </p:nvPr>
        </p:nvSpPr>
        <p:spPr>
          <a:xfrm>
            <a:off x="301625" y="1527175"/>
            <a:ext cx="8504238" cy="4572000"/>
          </a:xfrm>
        </p:spPr>
        <p:txBody>
          <a:bodyPr rtlCol="0">
            <a:normAutofit/>
          </a:bodyPr>
          <a:lstStyle/>
          <a:p>
            <a:pPr marL="548640" lvl="1" indent="-274320" eaLnBrk="1" fontAlgn="auto" hangingPunct="1">
              <a:spcAft>
                <a:spcPts val="1200"/>
              </a:spcAft>
              <a:buFont typeface="Wingdings" charset="0"/>
              <a:buChar char="l"/>
              <a:defRPr/>
            </a:pPr>
            <a:r>
              <a:rPr lang="en-US" sz="2100" dirty="0">
                <a:solidFill>
                  <a:srgbClr val="FF0000"/>
                </a:solidFill>
              </a:rPr>
              <a:t>Where</a:t>
            </a:r>
            <a:r>
              <a:rPr lang="en-US" sz="2100" dirty="0">
                <a:solidFill>
                  <a:schemeClr val="bg2">
                    <a:lumMod val="75000"/>
                  </a:schemeClr>
                </a:solidFill>
              </a:rPr>
              <a:t> </a:t>
            </a:r>
            <a:r>
              <a:rPr lang="en-US" sz="2100" dirty="0">
                <a:solidFill>
                  <a:schemeClr val="tx1"/>
                </a:solidFill>
              </a:rPr>
              <a:t>were you tonight?</a:t>
            </a:r>
          </a:p>
          <a:p>
            <a:pPr marL="548640" lvl="1" indent="-274320" eaLnBrk="1" fontAlgn="auto" hangingPunct="1">
              <a:spcAft>
                <a:spcPts val="1200"/>
              </a:spcAft>
              <a:buFont typeface="Wingdings" charset="0"/>
              <a:buChar char="l"/>
              <a:defRPr/>
            </a:pPr>
            <a:r>
              <a:rPr lang="en-US" sz="2100" dirty="0">
                <a:solidFill>
                  <a:srgbClr val="FF0000"/>
                </a:solidFill>
              </a:rPr>
              <a:t>Who</a:t>
            </a:r>
            <a:r>
              <a:rPr lang="en-US" sz="2100" dirty="0">
                <a:solidFill>
                  <a:schemeClr val="bg2">
                    <a:lumMod val="75000"/>
                  </a:schemeClr>
                </a:solidFill>
              </a:rPr>
              <a:t> </a:t>
            </a:r>
            <a:r>
              <a:rPr lang="en-US" sz="2100" dirty="0">
                <a:solidFill>
                  <a:schemeClr val="tx1"/>
                </a:solidFill>
              </a:rPr>
              <a:t>was there with you?  </a:t>
            </a:r>
            <a:r>
              <a:rPr lang="en-US" sz="2100" dirty="0">
                <a:solidFill>
                  <a:srgbClr val="FF0000"/>
                </a:solidFill>
              </a:rPr>
              <a:t>Who</a:t>
            </a:r>
            <a:r>
              <a:rPr lang="en-US" sz="2100" dirty="0">
                <a:solidFill>
                  <a:schemeClr val="bg2">
                    <a:lumMod val="75000"/>
                  </a:schemeClr>
                </a:solidFill>
              </a:rPr>
              <a:t> </a:t>
            </a:r>
            <a:r>
              <a:rPr lang="en-US" sz="2100" dirty="0">
                <a:solidFill>
                  <a:schemeClr val="tx1"/>
                </a:solidFill>
              </a:rPr>
              <a:t>else?  Anyone else?  </a:t>
            </a:r>
          </a:p>
          <a:p>
            <a:pPr marL="548640" lvl="1" indent="-274320" eaLnBrk="1" fontAlgn="auto" hangingPunct="1">
              <a:spcAft>
                <a:spcPts val="1200"/>
              </a:spcAft>
              <a:buFont typeface="Wingdings" charset="0"/>
              <a:buChar char="l"/>
              <a:defRPr/>
            </a:pPr>
            <a:r>
              <a:rPr lang="en-US" sz="2100" dirty="0">
                <a:solidFill>
                  <a:srgbClr val="FF0000"/>
                </a:solidFill>
              </a:rPr>
              <a:t>What</a:t>
            </a:r>
            <a:r>
              <a:rPr lang="en-US" sz="2100" dirty="0">
                <a:solidFill>
                  <a:schemeClr val="bg2">
                    <a:lumMod val="75000"/>
                  </a:schemeClr>
                </a:solidFill>
              </a:rPr>
              <a:t> </a:t>
            </a:r>
            <a:r>
              <a:rPr lang="en-US" sz="2100" dirty="0">
                <a:solidFill>
                  <a:schemeClr val="tx1"/>
                </a:solidFill>
              </a:rPr>
              <a:t>did you do?  </a:t>
            </a:r>
            <a:r>
              <a:rPr lang="en-US" sz="2100" dirty="0">
                <a:solidFill>
                  <a:srgbClr val="FF0000"/>
                </a:solidFill>
              </a:rPr>
              <a:t>What</a:t>
            </a:r>
            <a:r>
              <a:rPr lang="en-US" sz="2100" dirty="0">
                <a:solidFill>
                  <a:schemeClr val="bg2">
                    <a:lumMod val="75000"/>
                  </a:schemeClr>
                </a:solidFill>
              </a:rPr>
              <a:t> </a:t>
            </a:r>
            <a:r>
              <a:rPr lang="en-US" sz="2100" dirty="0">
                <a:solidFill>
                  <a:srgbClr val="FF0000"/>
                </a:solidFill>
              </a:rPr>
              <a:t>else</a:t>
            </a:r>
            <a:r>
              <a:rPr lang="en-US" sz="2100" dirty="0">
                <a:solidFill>
                  <a:schemeClr val="bg2">
                    <a:lumMod val="75000"/>
                  </a:schemeClr>
                </a:solidFill>
              </a:rPr>
              <a:t> </a:t>
            </a:r>
            <a:r>
              <a:rPr lang="en-US" sz="2100" dirty="0">
                <a:solidFill>
                  <a:schemeClr val="tx1"/>
                </a:solidFill>
              </a:rPr>
              <a:t>did you do?  Anything else?</a:t>
            </a:r>
          </a:p>
          <a:p>
            <a:pPr marL="548640" lvl="1" indent="-274320" eaLnBrk="1" fontAlgn="auto" hangingPunct="1">
              <a:spcAft>
                <a:spcPts val="1200"/>
              </a:spcAft>
              <a:buFont typeface="Wingdings" charset="0"/>
              <a:buChar char="l"/>
              <a:defRPr/>
            </a:pPr>
            <a:r>
              <a:rPr lang="en-US" sz="2100" dirty="0">
                <a:solidFill>
                  <a:srgbClr val="FF0000"/>
                </a:solidFill>
              </a:rPr>
              <a:t>When</a:t>
            </a:r>
            <a:r>
              <a:rPr lang="en-US" sz="2100" dirty="0">
                <a:solidFill>
                  <a:schemeClr val="bg2">
                    <a:lumMod val="75000"/>
                  </a:schemeClr>
                </a:solidFill>
              </a:rPr>
              <a:t> </a:t>
            </a:r>
            <a:r>
              <a:rPr lang="en-US" sz="2100" dirty="0">
                <a:solidFill>
                  <a:schemeClr val="tx1"/>
                </a:solidFill>
              </a:rPr>
              <a:t>did you get there?  </a:t>
            </a:r>
            <a:r>
              <a:rPr lang="en-US" sz="2100" dirty="0">
                <a:solidFill>
                  <a:srgbClr val="FF0000"/>
                </a:solidFill>
              </a:rPr>
              <a:t>When</a:t>
            </a:r>
            <a:r>
              <a:rPr lang="en-US" sz="2100" dirty="0">
                <a:solidFill>
                  <a:schemeClr val="bg2">
                    <a:lumMod val="75000"/>
                  </a:schemeClr>
                </a:solidFill>
              </a:rPr>
              <a:t> </a:t>
            </a:r>
            <a:r>
              <a:rPr lang="en-US" sz="2100" dirty="0">
                <a:solidFill>
                  <a:schemeClr val="tx1"/>
                </a:solidFill>
              </a:rPr>
              <a:t>did you leave?</a:t>
            </a:r>
          </a:p>
          <a:p>
            <a:pPr marL="548640" lvl="1" indent="-274320" eaLnBrk="1" fontAlgn="auto" hangingPunct="1">
              <a:spcAft>
                <a:spcPts val="1200"/>
              </a:spcAft>
              <a:buFont typeface="Wingdings" charset="0"/>
              <a:buChar char="l"/>
              <a:defRPr/>
            </a:pPr>
            <a:r>
              <a:rPr lang="en-US" sz="2100" dirty="0">
                <a:solidFill>
                  <a:srgbClr val="FF0000"/>
                </a:solidFill>
              </a:rPr>
              <a:t>Where</a:t>
            </a:r>
            <a:r>
              <a:rPr lang="en-US" sz="2100" dirty="0">
                <a:solidFill>
                  <a:schemeClr val="bg2">
                    <a:lumMod val="75000"/>
                  </a:schemeClr>
                </a:solidFill>
              </a:rPr>
              <a:t> </a:t>
            </a:r>
            <a:r>
              <a:rPr lang="en-US" sz="2100" dirty="0">
                <a:solidFill>
                  <a:schemeClr val="tx1"/>
                </a:solidFill>
              </a:rPr>
              <a:t>else did you go?</a:t>
            </a:r>
          </a:p>
          <a:p>
            <a:pPr marL="548640" lvl="1" indent="-274320" eaLnBrk="1" fontAlgn="auto" hangingPunct="1">
              <a:spcAft>
                <a:spcPts val="1200"/>
              </a:spcAft>
              <a:buFont typeface="Wingdings" charset="0"/>
              <a:buChar char="l"/>
              <a:defRPr/>
            </a:pPr>
            <a:r>
              <a:rPr lang="en-US" sz="2100" dirty="0">
                <a:solidFill>
                  <a:srgbClr val="FF0000"/>
                </a:solidFill>
              </a:rPr>
              <a:t>Who</a:t>
            </a:r>
            <a:r>
              <a:rPr lang="en-US" sz="2100" dirty="0">
                <a:solidFill>
                  <a:schemeClr val="bg2">
                    <a:lumMod val="75000"/>
                  </a:schemeClr>
                </a:solidFill>
              </a:rPr>
              <a:t> </a:t>
            </a:r>
            <a:r>
              <a:rPr lang="en-US" sz="2100" dirty="0">
                <a:solidFill>
                  <a:schemeClr val="tx1"/>
                </a:solidFill>
              </a:rPr>
              <a:t>went with you?</a:t>
            </a:r>
          </a:p>
          <a:p>
            <a:pPr marL="548640" lvl="1" indent="-274320" eaLnBrk="1" fontAlgn="auto" hangingPunct="1">
              <a:spcAft>
                <a:spcPts val="1200"/>
              </a:spcAft>
              <a:buFont typeface="Wingdings" charset="0"/>
              <a:buChar char="l"/>
              <a:defRPr/>
            </a:pPr>
            <a:r>
              <a:rPr lang="en-US" sz="2100" dirty="0">
                <a:solidFill>
                  <a:srgbClr val="FF0000"/>
                </a:solidFill>
              </a:rPr>
              <a:t>How</a:t>
            </a:r>
            <a:r>
              <a:rPr lang="en-US" sz="2100" dirty="0">
                <a:solidFill>
                  <a:schemeClr val="bg2">
                    <a:lumMod val="75000"/>
                  </a:schemeClr>
                </a:solidFill>
              </a:rPr>
              <a:t> </a:t>
            </a:r>
            <a:r>
              <a:rPr lang="en-US" sz="2100" dirty="0">
                <a:solidFill>
                  <a:srgbClr val="FF0000"/>
                </a:solidFill>
              </a:rPr>
              <a:t>long</a:t>
            </a:r>
            <a:r>
              <a:rPr lang="en-US" sz="2100" dirty="0">
                <a:solidFill>
                  <a:schemeClr val="bg2">
                    <a:lumMod val="75000"/>
                  </a:schemeClr>
                </a:solidFill>
              </a:rPr>
              <a:t> </a:t>
            </a:r>
            <a:r>
              <a:rPr lang="en-US" sz="2100" dirty="0">
                <a:solidFill>
                  <a:schemeClr val="tx1"/>
                </a:solidFill>
              </a:rPr>
              <a:t>did you stay?</a:t>
            </a:r>
          </a:p>
          <a:p>
            <a:pPr marL="548640" lvl="1" indent="-274320" eaLnBrk="1" fontAlgn="auto" hangingPunct="1">
              <a:spcAft>
                <a:spcPts val="1200"/>
              </a:spcAft>
              <a:buFont typeface="Wingdings" charset="0"/>
              <a:buChar char="l"/>
              <a:defRPr/>
            </a:pPr>
            <a:r>
              <a:rPr lang="en-US" sz="2100" dirty="0">
                <a:solidFill>
                  <a:srgbClr val="FF0000"/>
                </a:solidFill>
              </a:rPr>
              <a:t>Who</a:t>
            </a:r>
            <a:r>
              <a:rPr lang="en-US" sz="2100" dirty="0">
                <a:solidFill>
                  <a:schemeClr val="bg2">
                    <a:lumMod val="75000"/>
                  </a:schemeClr>
                </a:solidFill>
              </a:rPr>
              <a:t> </a:t>
            </a:r>
            <a:r>
              <a:rPr lang="en-US" sz="2100" dirty="0">
                <a:solidFill>
                  <a:schemeClr val="tx1"/>
                </a:solidFill>
              </a:rPr>
              <a:t>was in the house? </a:t>
            </a:r>
            <a:r>
              <a:rPr lang="en-US" sz="2100" dirty="0">
                <a:solidFill>
                  <a:srgbClr val="FF0000"/>
                </a:solidFill>
              </a:rPr>
              <a:t>Who</a:t>
            </a:r>
            <a:r>
              <a:rPr lang="en-US" sz="2100" dirty="0">
                <a:solidFill>
                  <a:schemeClr val="bg2">
                    <a:lumMod val="75000"/>
                  </a:schemeClr>
                </a:solidFill>
              </a:rPr>
              <a:t> </a:t>
            </a:r>
            <a:r>
              <a:rPr lang="en-US" sz="2100" dirty="0">
                <a:solidFill>
                  <a:schemeClr val="tx1"/>
                </a:solidFill>
              </a:rPr>
              <a:t>chaperoned?</a:t>
            </a:r>
          </a:p>
        </p:txBody>
      </p:sp>
      <p:graphicFrame>
        <p:nvGraphicFramePr>
          <p:cNvPr id="31749"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31750" name="Document" r:id="rId3" imgW="5940026" imgH="952326" progId="Word.Document.12">
                  <p:embed/>
                </p:oleObj>
              </mc:Choice>
              <mc:Fallback>
                <p:oleObj name="Document" r:id="rId3" imgW="5940026" imgH="952326" progId="Word.Documen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p:cNvSpPr>
          <p:nvPr>
            <p:ph type="title"/>
          </p:nvPr>
        </p:nvSpPr>
        <p:spPr/>
        <p:txBody>
          <a:bodyPr/>
          <a:lstStyle/>
          <a:p>
            <a:pPr eaLnBrk="1" hangingPunct="1"/>
            <a:r>
              <a:rPr lang="en-US" altLang="en-US" smtClean="0">
                <a:solidFill>
                  <a:srgbClr val="7B9899"/>
                </a:solidFill>
              </a:rPr>
              <a:t>Consider:</a:t>
            </a:r>
          </a:p>
        </p:txBody>
      </p:sp>
      <p:sp>
        <p:nvSpPr>
          <p:cNvPr id="32771"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F93D9E6-9659-4354-9DE6-01F7A71CEF1A}" type="slidenum">
              <a:rPr lang="en-US" altLang="en-US">
                <a:latin typeface="Verdana" panose="020B0604030504040204" pitchFamily="34" charset="0"/>
                <a:ea typeface="MS PGothic" panose="020B0600070205080204" pitchFamily="34" charset="-128"/>
              </a:rPr>
              <a:pPr/>
              <a:t>14</a:t>
            </a:fld>
            <a:endParaRPr lang="en-US" altLang="en-US">
              <a:latin typeface="Verdana" panose="020B0604030504040204" pitchFamily="34" charset="0"/>
              <a:ea typeface="MS PGothic" panose="020B0600070205080204" pitchFamily="34" charset="-128"/>
            </a:endParaRPr>
          </a:p>
        </p:txBody>
      </p:sp>
      <p:sp>
        <p:nvSpPr>
          <p:cNvPr id="95237" name="Rectangle 5">
            <a:extLst>
              <a:ext uri="{FF2B5EF4-FFF2-40B4-BE49-F238E27FC236}">
                <a16:creationId xmlns:a16="http://schemas.microsoft.com/office/drawing/2014/main" id="{489569EB-1668-45A2-BECD-BC58A4E42BD2}"/>
              </a:ext>
            </a:extLst>
          </p:cNvPr>
          <p:cNvSpPr>
            <a:spLocks noGrp="1" noChangeArrowheads="1"/>
          </p:cNvSpPr>
          <p:nvPr>
            <p:ph sz="quarter" idx="1"/>
          </p:nvPr>
        </p:nvSpPr>
        <p:spPr>
          <a:xfrm>
            <a:off x="301625" y="1527175"/>
            <a:ext cx="8504238" cy="4572000"/>
          </a:xfrm>
        </p:spPr>
        <p:txBody>
          <a:bodyPr rtlCol="0">
            <a:normAutofit/>
          </a:bodyPr>
          <a:lstStyle/>
          <a:p>
            <a:pPr marL="457200" indent="-457200" eaLnBrk="1" fontAlgn="auto" hangingPunct="1">
              <a:spcAft>
                <a:spcPts val="1200"/>
              </a:spcAft>
              <a:buFont typeface="Wingdings" charset="0"/>
              <a:buChar char="¡"/>
              <a:defRPr/>
            </a:pPr>
            <a:r>
              <a:rPr lang="en-US" sz="2500" dirty="0"/>
              <a:t>Which method was easier as the questioner?</a:t>
            </a:r>
          </a:p>
          <a:p>
            <a:pPr marL="457200" indent="-457200" eaLnBrk="1" fontAlgn="auto" hangingPunct="1">
              <a:spcAft>
                <a:spcPts val="1200"/>
              </a:spcAft>
              <a:buFont typeface="Wingdings" charset="0"/>
              <a:buChar char="¡"/>
              <a:defRPr/>
            </a:pPr>
            <a:r>
              <a:rPr lang="en-US" sz="2500" dirty="0"/>
              <a:t>Which got you more information?</a:t>
            </a:r>
          </a:p>
          <a:p>
            <a:pPr marL="457200" indent="-457200" eaLnBrk="1" fontAlgn="auto" hangingPunct="1">
              <a:spcAft>
                <a:spcPts val="1200"/>
              </a:spcAft>
              <a:buFont typeface="Wingdings" charset="0"/>
              <a:buChar char="¡"/>
              <a:defRPr/>
            </a:pPr>
            <a:r>
              <a:rPr lang="en-US" sz="2500" dirty="0"/>
              <a:t>Which got the person talking?</a:t>
            </a:r>
          </a:p>
          <a:p>
            <a:pPr marL="457200" indent="-457200" eaLnBrk="1" fontAlgn="auto" hangingPunct="1">
              <a:spcAft>
                <a:spcPts val="1200"/>
              </a:spcAft>
              <a:buFont typeface="Wingdings" charset="0"/>
              <a:buChar char="¡"/>
              <a:defRPr/>
            </a:pPr>
            <a:r>
              <a:rPr lang="en-US" sz="2500" dirty="0"/>
              <a:t>Which gives you more confidence that you learned all the information there was to learn?</a:t>
            </a:r>
          </a:p>
          <a:p>
            <a:pPr marL="457200" indent="-457200" eaLnBrk="1" fontAlgn="auto" hangingPunct="1">
              <a:spcAft>
                <a:spcPts val="1200"/>
              </a:spcAft>
              <a:buFont typeface="Wingdings" charset="0"/>
              <a:buChar char="¡"/>
              <a:defRPr/>
            </a:pPr>
            <a:r>
              <a:rPr lang="en-US" sz="2500" dirty="0">
                <a:solidFill>
                  <a:srgbClr val="FF0000"/>
                </a:solidFill>
              </a:rPr>
              <a:t>But</a:t>
            </a:r>
            <a:r>
              <a:rPr lang="en-US" sz="2500" dirty="0">
                <a:solidFill>
                  <a:schemeClr val="bg2">
                    <a:lumMod val="75000"/>
                  </a:schemeClr>
                </a:solidFill>
              </a:rPr>
              <a:t>, </a:t>
            </a:r>
            <a:r>
              <a:rPr lang="en-US" sz="2500" dirty="0"/>
              <a:t>as the one being interrogated, which do you prefer (especially if you have something to hide)?</a:t>
            </a:r>
          </a:p>
        </p:txBody>
      </p:sp>
      <p:graphicFrame>
        <p:nvGraphicFramePr>
          <p:cNvPr id="32773"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32774" name="Document" r:id="rId3" imgW="5940026" imgH="952326" progId="Word.Document.12">
                  <p:embed/>
                </p:oleObj>
              </mc:Choice>
              <mc:Fallback>
                <p:oleObj name="Document" r:id="rId3" imgW="5940026" imgH="952326" progId="Word.Documen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52450" y="341313"/>
            <a:ext cx="8534400" cy="758825"/>
          </a:xfrm>
        </p:spPr>
        <p:txBody>
          <a:bodyPr/>
          <a:lstStyle/>
          <a:p>
            <a:pPr eaLnBrk="1" hangingPunct="1"/>
            <a:r>
              <a:rPr lang="en-US" altLang="en-US" smtClean="0">
                <a:solidFill>
                  <a:srgbClr val="7B9899"/>
                </a:solidFill>
              </a:rPr>
              <a:t>Demonstration</a:t>
            </a:r>
          </a:p>
        </p:txBody>
      </p:sp>
      <p:sp>
        <p:nvSpPr>
          <p:cNvPr id="3379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360903D-3CDC-4999-BC7A-D5562BB1285E}" type="slidenum">
              <a:rPr lang="en-US" altLang="en-US">
                <a:latin typeface="Verdana" panose="020B0604030504040204" pitchFamily="34" charset="0"/>
                <a:ea typeface="MS PGothic" panose="020B0600070205080204" pitchFamily="34" charset="-128"/>
              </a:rPr>
              <a:pPr/>
              <a:t>15</a:t>
            </a:fld>
            <a:endParaRPr lang="en-US" altLang="en-US">
              <a:latin typeface="Verdana" panose="020B0604030504040204" pitchFamily="34" charset="0"/>
              <a:ea typeface="MS PGothic" panose="020B0600070205080204" pitchFamily="34" charset="-128"/>
            </a:endParaRPr>
          </a:p>
        </p:txBody>
      </p:sp>
      <p:sp>
        <p:nvSpPr>
          <p:cNvPr id="33796" name="Content Placeholder 2"/>
          <p:cNvSpPr>
            <a:spLocks noGrp="1"/>
          </p:cNvSpPr>
          <p:nvPr>
            <p:ph sz="quarter" idx="1"/>
          </p:nvPr>
        </p:nvSpPr>
        <p:spPr>
          <a:xfrm>
            <a:off x="301625" y="1527175"/>
            <a:ext cx="8504238" cy="4572000"/>
          </a:xfrm>
        </p:spPr>
        <p:txBody>
          <a:bodyPr/>
          <a:lstStyle/>
          <a:p>
            <a:pPr eaLnBrk="1" hangingPunct="1"/>
            <a:endParaRPr lang="en-US" altLang="en-US" smtClean="0"/>
          </a:p>
          <a:p>
            <a:pPr eaLnBrk="1" hangingPunct="1"/>
            <a:r>
              <a:rPr lang="en-US" altLang="en-US" sz="3600" smtClean="0"/>
              <a:t>Closed vs Open Ended Questions at the Top of the Funnel</a:t>
            </a:r>
          </a:p>
        </p:txBody>
      </p:sp>
      <p:graphicFrame>
        <p:nvGraphicFramePr>
          <p:cNvPr id="33797" name="Object 7"/>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33798" name="Document" r:id="rId3" imgW="5940026" imgH="952326" progId="Word.Document.12">
                  <p:embed/>
                </p:oleObj>
              </mc:Choice>
              <mc:Fallback>
                <p:oleObj name="Document" r:id="rId3" imgW="5940026" imgH="952326" progId="Word.Document.1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pPr eaLnBrk="1" hangingPunct="1"/>
            <a:r>
              <a:rPr lang="en-US" altLang="en-US" smtClean="0">
                <a:solidFill>
                  <a:srgbClr val="FF0000"/>
                </a:solidFill>
              </a:rPr>
              <a:t>How</a:t>
            </a:r>
            <a:r>
              <a:rPr lang="en-US" altLang="en-US" smtClean="0">
                <a:solidFill>
                  <a:srgbClr val="7B9899"/>
                </a:solidFill>
              </a:rPr>
              <a:t> Do You Obtain A Deposition?</a:t>
            </a:r>
          </a:p>
        </p:txBody>
      </p:sp>
      <p:sp>
        <p:nvSpPr>
          <p:cNvPr id="34819"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F4739479-88A3-407A-A0F9-696EECE1BB34}" type="slidenum">
              <a:rPr lang="en-US" altLang="en-US">
                <a:latin typeface="Verdana" panose="020B0604030504040204" pitchFamily="34" charset="0"/>
                <a:ea typeface="MS PGothic" panose="020B0600070205080204" pitchFamily="34" charset="-128"/>
              </a:rPr>
              <a:pPr/>
              <a:t>16</a:t>
            </a:fld>
            <a:endParaRPr lang="en-US" altLang="en-US">
              <a:latin typeface="Verdana" panose="020B0604030504040204" pitchFamily="34" charset="0"/>
              <a:ea typeface="MS PGothic" panose="020B0600070205080204" pitchFamily="34" charset="-128"/>
            </a:endParaRPr>
          </a:p>
        </p:txBody>
      </p:sp>
      <p:sp>
        <p:nvSpPr>
          <p:cNvPr id="34820" name="Rectangle 3"/>
          <p:cNvSpPr>
            <a:spLocks noGrp="1"/>
          </p:cNvSpPr>
          <p:nvPr>
            <p:ph sz="quarter" idx="1"/>
          </p:nvPr>
        </p:nvSpPr>
        <p:spPr>
          <a:xfrm>
            <a:off x="301625" y="1527175"/>
            <a:ext cx="8504238" cy="4572000"/>
          </a:xfrm>
        </p:spPr>
        <p:txBody>
          <a:bodyPr/>
          <a:lstStyle/>
          <a:p>
            <a:pPr marL="457200" indent="-457200" eaLnBrk="1" hangingPunct="1">
              <a:spcAft>
                <a:spcPts val="600"/>
              </a:spcAft>
              <a:buFont typeface="Wingdings" panose="05000000000000000000" pitchFamily="2" charset="2"/>
              <a:buChar char="¡"/>
            </a:pPr>
            <a:r>
              <a:rPr lang="en-US" altLang="en-US" smtClean="0"/>
              <a:t>By </a:t>
            </a:r>
            <a:r>
              <a:rPr lang="en-US" altLang="en-US" u="sng" smtClean="0"/>
              <a:t>notice</a:t>
            </a:r>
            <a:r>
              <a:rPr lang="en-US" altLang="en-US" smtClean="0"/>
              <a:t> to a party or </a:t>
            </a:r>
            <a:r>
              <a:rPr lang="en-US" altLang="en-US" u="sng" smtClean="0"/>
              <a:t>subpoena</a:t>
            </a:r>
            <a:r>
              <a:rPr lang="en-US" altLang="en-US" smtClean="0"/>
              <a:t> to a non-party  </a:t>
            </a:r>
          </a:p>
          <a:p>
            <a:pPr marL="457200" indent="-457200" eaLnBrk="1" hangingPunct="1">
              <a:spcAft>
                <a:spcPts val="600"/>
              </a:spcAft>
              <a:buFont typeface="Wingdings" panose="05000000000000000000" pitchFamily="2" charset="2"/>
              <a:buChar char="¡"/>
            </a:pPr>
            <a:r>
              <a:rPr lang="en-US" altLang="en-US" smtClean="0"/>
              <a:t>Must include:</a:t>
            </a:r>
          </a:p>
          <a:p>
            <a:pPr lvl="1" eaLnBrk="1" hangingPunct="1">
              <a:spcAft>
                <a:spcPts val="600"/>
              </a:spcAft>
              <a:buFontTx/>
              <a:buChar char="•"/>
            </a:pPr>
            <a:r>
              <a:rPr lang="en-US" altLang="en-US" smtClean="0"/>
              <a:t>Witness name</a:t>
            </a:r>
          </a:p>
          <a:p>
            <a:pPr lvl="1" eaLnBrk="1" hangingPunct="1">
              <a:spcAft>
                <a:spcPts val="600"/>
              </a:spcAft>
              <a:buFontTx/>
              <a:buChar char="•"/>
            </a:pPr>
            <a:r>
              <a:rPr lang="en-US" altLang="en-US" smtClean="0"/>
              <a:t>Date and time</a:t>
            </a:r>
          </a:p>
          <a:p>
            <a:pPr lvl="1" eaLnBrk="1" hangingPunct="1">
              <a:spcAft>
                <a:spcPts val="600"/>
              </a:spcAft>
              <a:buFontTx/>
              <a:buChar char="•"/>
            </a:pPr>
            <a:r>
              <a:rPr lang="en-US" altLang="en-US" smtClean="0"/>
              <a:t>Location </a:t>
            </a:r>
          </a:p>
          <a:p>
            <a:pPr lvl="1" eaLnBrk="1" hangingPunct="1">
              <a:spcAft>
                <a:spcPts val="600"/>
              </a:spcAft>
              <a:buFontTx/>
              <a:buChar char="•"/>
            </a:pPr>
            <a:r>
              <a:rPr lang="en-US" altLang="en-US" smtClean="0"/>
              <a:t>Reference to applicable rule</a:t>
            </a:r>
          </a:p>
          <a:p>
            <a:pPr lvl="1" eaLnBrk="1" hangingPunct="1">
              <a:spcAft>
                <a:spcPts val="600"/>
              </a:spcAft>
              <a:buFontTx/>
              <a:buChar char="•"/>
            </a:pPr>
            <a:r>
              <a:rPr lang="en-US" altLang="en-US" smtClean="0"/>
              <a:t>Document request / subpoena</a:t>
            </a:r>
          </a:p>
        </p:txBody>
      </p:sp>
      <p:graphicFrame>
        <p:nvGraphicFramePr>
          <p:cNvPr id="34821"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34822" name="Document" r:id="rId3" imgW="5940026" imgH="952326" progId="Word.Document.12">
                  <p:embed/>
                </p:oleObj>
              </mc:Choice>
              <mc:Fallback>
                <p:oleObj name="Document" r:id="rId3" imgW="5940026" imgH="952326" progId="Word.Documen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eaLnBrk="1" hangingPunct="1"/>
            <a:r>
              <a:rPr lang="en-US" altLang="en-US" smtClean="0">
                <a:solidFill>
                  <a:srgbClr val="7B9899"/>
                </a:solidFill>
              </a:rPr>
              <a:t>Theory of using exhibits</a:t>
            </a:r>
          </a:p>
        </p:txBody>
      </p:sp>
      <p:sp>
        <p:nvSpPr>
          <p:cNvPr id="35843"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B371426-E6AB-48B6-8F6F-62BAB53DE522}" type="slidenum">
              <a:rPr lang="en-US" altLang="en-US">
                <a:latin typeface="Verdana" panose="020B0604030504040204" pitchFamily="34" charset="0"/>
                <a:ea typeface="MS PGothic" panose="020B0600070205080204" pitchFamily="34" charset="-128"/>
              </a:rPr>
              <a:pPr/>
              <a:t>17</a:t>
            </a:fld>
            <a:endParaRPr lang="en-US" altLang="en-US">
              <a:latin typeface="Verdana" panose="020B0604030504040204" pitchFamily="34" charset="0"/>
              <a:ea typeface="MS PGothic" panose="020B0600070205080204" pitchFamily="34" charset="-128"/>
            </a:endParaRPr>
          </a:p>
        </p:txBody>
      </p:sp>
      <p:sp>
        <p:nvSpPr>
          <p:cNvPr id="35844" name="Rectangle 3"/>
          <p:cNvSpPr>
            <a:spLocks noGrp="1"/>
          </p:cNvSpPr>
          <p:nvPr>
            <p:ph sz="quarter" idx="1"/>
          </p:nvPr>
        </p:nvSpPr>
        <p:spPr>
          <a:xfrm>
            <a:off x="301625" y="1527175"/>
            <a:ext cx="8504238" cy="4572000"/>
          </a:xfrm>
        </p:spPr>
        <p:txBody>
          <a:bodyPr/>
          <a:lstStyle/>
          <a:p>
            <a:pPr eaLnBrk="1" hangingPunct="1">
              <a:lnSpc>
                <a:spcPct val="90000"/>
              </a:lnSpc>
              <a:buFont typeface="Wingdings" panose="05000000000000000000" pitchFamily="2" charset="2"/>
              <a:buNone/>
            </a:pPr>
            <a:r>
              <a:rPr lang="en-US" altLang="en-US" smtClean="0"/>
              <a:t>Why?</a:t>
            </a:r>
          </a:p>
          <a:p>
            <a:pPr eaLnBrk="1" hangingPunct="1">
              <a:lnSpc>
                <a:spcPct val="90000"/>
              </a:lnSpc>
            </a:pPr>
            <a:r>
              <a:rPr lang="en-US" altLang="en-US" smtClean="0"/>
              <a:t>To understand what it is</a:t>
            </a:r>
          </a:p>
          <a:p>
            <a:pPr eaLnBrk="1" hangingPunct="1">
              <a:lnSpc>
                <a:spcPct val="90000"/>
              </a:lnSpc>
            </a:pPr>
            <a:r>
              <a:rPr lang="en-US" altLang="en-US" smtClean="0"/>
              <a:t>To refresh witness’s</a:t>
            </a:r>
            <a:r>
              <a:rPr lang="en-US" altLang="ja-JP" smtClean="0">
                <a:ea typeface="MS PGothic" panose="020B0600070205080204" pitchFamily="34" charset="-128"/>
              </a:rPr>
              <a:t> recollection</a:t>
            </a:r>
          </a:p>
          <a:p>
            <a:pPr eaLnBrk="1" hangingPunct="1">
              <a:lnSpc>
                <a:spcPct val="90000"/>
              </a:lnSpc>
            </a:pPr>
            <a:r>
              <a:rPr lang="en-US" altLang="en-US" smtClean="0"/>
              <a:t>To challenge witness’s</a:t>
            </a:r>
            <a:r>
              <a:rPr lang="en-US" altLang="ja-JP" smtClean="0">
                <a:ea typeface="MS PGothic" panose="020B0600070205080204" pitchFamily="34" charset="-128"/>
              </a:rPr>
              <a:t> recollection</a:t>
            </a:r>
          </a:p>
          <a:p>
            <a:pPr eaLnBrk="1" hangingPunct="1">
              <a:lnSpc>
                <a:spcPct val="90000"/>
              </a:lnSpc>
              <a:buFont typeface="Wingdings" panose="05000000000000000000" pitchFamily="2" charset="2"/>
              <a:buNone/>
            </a:pPr>
            <a:endParaRPr lang="en-US" altLang="en-US" smtClean="0"/>
          </a:p>
          <a:p>
            <a:pPr eaLnBrk="1" hangingPunct="1">
              <a:lnSpc>
                <a:spcPct val="90000"/>
              </a:lnSpc>
              <a:buFont typeface="Wingdings" panose="05000000000000000000" pitchFamily="2" charset="2"/>
              <a:buNone/>
            </a:pPr>
            <a:r>
              <a:rPr lang="en-US" altLang="en-US" smtClean="0"/>
              <a:t>When?</a:t>
            </a:r>
          </a:p>
          <a:p>
            <a:pPr eaLnBrk="1" hangingPunct="1">
              <a:lnSpc>
                <a:spcPct val="90000"/>
              </a:lnSpc>
            </a:pPr>
            <a:r>
              <a:rPr lang="en-US" altLang="en-US" smtClean="0"/>
              <a:t>After exhausting witness’s</a:t>
            </a:r>
            <a:r>
              <a:rPr lang="en-US" altLang="ja-JP" smtClean="0">
                <a:ea typeface="MS PGothic" panose="020B0600070205080204" pitchFamily="34" charset="-128"/>
              </a:rPr>
              <a:t> recollection, to avoid premature </a:t>
            </a:r>
            <a:r>
              <a:rPr lang="ja-JP" altLang="en-US" smtClean="0">
                <a:latin typeface="Arial" panose="020B0604020202020204" pitchFamily="34" charset="0"/>
                <a:ea typeface="MS PGothic" panose="020B0600070205080204" pitchFamily="34" charset="-128"/>
              </a:rPr>
              <a:t>“</a:t>
            </a:r>
            <a:r>
              <a:rPr lang="en-US" altLang="ja-JP" smtClean="0">
                <a:ea typeface="MS PGothic" panose="020B0600070205080204" pitchFamily="34" charset="-128"/>
              </a:rPr>
              <a:t>closure</a:t>
            </a:r>
            <a:r>
              <a:rPr lang="ja-JP" altLang="en-US" smtClean="0">
                <a:latin typeface="Arial" panose="020B0604020202020204" pitchFamily="34" charset="0"/>
                <a:ea typeface="MS PGothic" panose="020B0600070205080204" pitchFamily="34" charset="-128"/>
              </a:rPr>
              <a:t>”</a:t>
            </a:r>
            <a:r>
              <a:rPr lang="en-US" altLang="ja-JP" smtClean="0">
                <a:ea typeface="MS PGothic" panose="020B0600070205080204" pitchFamily="34" charset="-128"/>
              </a:rPr>
              <a:t> on topic</a:t>
            </a:r>
          </a:p>
          <a:p>
            <a:pPr eaLnBrk="1" hangingPunct="1">
              <a:lnSpc>
                <a:spcPct val="90000"/>
              </a:lnSpc>
            </a:pPr>
            <a:endParaRPr lang="en-US" altLang="en-US" smtClean="0"/>
          </a:p>
        </p:txBody>
      </p:sp>
      <p:graphicFrame>
        <p:nvGraphicFramePr>
          <p:cNvPr id="35845"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35846" name="Document" r:id="rId3" imgW="5940026" imgH="952326" progId="Word.Document.12">
                  <p:embed/>
                </p:oleObj>
              </mc:Choice>
              <mc:Fallback>
                <p:oleObj name="Document" r:id="rId3" imgW="5940026" imgH="952326" progId="Word.Documen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ctrTitle"/>
          </p:nvPr>
        </p:nvSpPr>
        <p:spPr>
          <a:xfrm>
            <a:off x="685800" y="381000"/>
            <a:ext cx="7772400" cy="1143000"/>
          </a:xfrm>
        </p:spPr>
        <p:txBody>
          <a:bodyPr/>
          <a:lstStyle/>
          <a:p>
            <a:pPr eaLnBrk="1" hangingPunct="1"/>
            <a:r>
              <a:rPr lang="en-US" altLang="en-US" smtClean="0"/>
              <a:t>Demonstration</a:t>
            </a:r>
          </a:p>
        </p:txBody>
      </p:sp>
      <p:sp>
        <p:nvSpPr>
          <p:cNvPr id="36867" name="Footer Placeholder 1"/>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smtClean="0">
              <a:solidFill>
                <a:srgbClr val="FFFFFF"/>
              </a:solidFill>
            </a:endParaRPr>
          </a:p>
        </p:txBody>
      </p:sp>
      <p:sp>
        <p:nvSpPr>
          <p:cNvPr id="36868"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E772484F-C9DB-4F11-B866-13E549AF9B08}" type="slidenum">
              <a:rPr lang="en-US" altLang="en-US">
                <a:solidFill>
                  <a:srgbClr val="7B9899"/>
                </a:solidFill>
              </a:rPr>
              <a:pPr/>
              <a:t>18</a:t>
            </a:fld>
            <a:endParaRPr lang="en-US" altLang="en-US">
              <a:solidFill>
                <a:srgbClr val="7B9899"/>
              </a:solidFill>
            </a:endParaRPr>
          </a:p>
        </p:txBody>
      </p:sp>
      <p:graphicFrame>
        <p:nvGraphicFramePr>
          <p:cNvPr id="36869"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36871" name="Document" r:id="rId4" imgW="5940026" imgH="952326" progId="Word.Document.12">
                  <p:embed/>
                </p:oleObj>
              </mc:Choice>
              <mc:Fallback>
                <p:oleObj name="Document" r:id="rId4" imgW="5940026" imgH="952326" progId="Word.Document.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TextBox 1"/>
          <p:cNvSpPr txBox="1">
            <a:spLocks noChangeArrowheads="1"/>
          </p:cNvSpPr>
          <p:nvPr/>
        </p:nvSpPr>
        <p:spPr bwMode="auto">
          <a:xfrm>
            <a:off x="2514600" y="3276600"/>
            <a:ext cx="3962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4400">
                <a:latin typeface="Book Antiqua" panose="02040602050305030304" pitchFamily="18" charset="0"/>
              </a:rPr>
              <a:t>USING EXHIBITS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pPr eaLnBrk="1" hangingPunct="1"/>
            <a:r>
              <a:rPr lang="en-US" altLang="en-US" smtClean="0">
                <a:solidFill>
                  <a:srgbClr val="7B9899"/>
                </a:solidFill>
              </a:rPr>
              <a:t>The Process at the Deposition	</a:t>
            </a:r>
          </a:p>
        </p:txBody>
      </p:sp>
      <p:sp>
        <p:nvSpPr>
          <p:cNvPr id="38915"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DC438A1A-FCA1-4601-A302-2054C3E0699B}" type="slidenum">
              <a:rPr lang="en-US" altLang="en-US">
                <a:latin typeface="Verdana" panose="020B0604030504040204" pitchFamily="34" charset="0"/>
                <a:ea typeface="MS PGothic" panose="020B0600070205080204" pitchFamily="34" charset="-128"/>
              </a:rPr>
              <a:pPr/>
              <a:t>19</a:t>
            </a:fld>
            <a:endParaRPr lang="en-US" altLang="en-US">
              <a:latin typeface="Verdana" panose="020B0604030504040204" pitchFamily="34" charset="0"/>
              <a:ea typeface="MS PGothic" panose="020B0600070205080204" pitchFamily="34" charset="-128"/>
            </a:endParaRPr>
          </a:p>
        </p:txBody>
      </p:sp>
      <p:sp>
        <p:nvSpPr>
          <p:cNvPr id="38916" name="Rectangle 3"/>
          <p:cNvSpPr>
            <a:spLocks noGrp="1"/>
          </p:cNvSpPr>
          <p:nvPr>
            <p:ph sz="quarter" idx="1"/>
          </p:nvPr>
        </p:nvSpPr>
        <p:spPr>
          <a:xfrm>
            <a:off x="301625" y="1527175"/>
            <a:ext cx="8504238" cy="4572000"/>
          </a:xfrm>
        </p:spPr>
        <p:txBody>
          <a:bodyPr/>
          <a:lstStyle/>
          <a:p>
            <a:pPr marL="457200" indent="-457200" eaLnBrk="1" hangingPunct="1">
              <a:spcAft>
                <a:spcPts val="1200"/>
              </a:spcAft>
              <a:buFont typeface="Wingdings" panose="05000000000000000000" pitchFamily="2" charset="2"/>
              <a:buChar char="¡"/>
            </a:pPr>
            <a:r>
              <a:rPr lang="en-US" altLang="en-US" sz="2600" smtClean="0"/>
              <a:t>Mark it (language, premarking)</a:t>
            </a:r>
          </a:p>
          <a:p>
            <a:pPr marL="457200" indent="-457200" eaLnBrk="1" hangingPunct="1">
              <a:spcAft>
                <a:spcPts val="1200"/>
              </a:spcAft>
              <a:buFont typeface="Wingdings" panose="05000000000000000000" pitchFamily="2" charset="2"/>
              <a:buChar char="¡"/>
            </a:pPr>
            <a:r>
              <a:rPr lang="en-US" altLang="en-US" sz="2600" smtClean="0"/>
              <a:t>Distribute it to witness and others (bring copies)</a:t>
            </a:r>
          </a:p>
          <a:p>
            <a:pPr marL="457200" indent="-457200" eaLnBrk="1" hangingPunct="1">
              <a:spcAft>
                <a:spcPts val="1200"/>
              </a:spcAft>
              <a:buFont typeface="Wingdings" panose="05000000000000000000" pitchFamily="2" charset="2"/>
              <a:buChar char="¡"/>
            </a:pPr>
            <a:r>
              <a:rPr lang="en-US" altLang="en-US" sz="2600" smtClean="0"/>
              <a:t>Identify it for the record, </a:t>
            </a:r>
            <a:r>
              <a:rPr lang="en-US" altLang="en-US" sz="2600" u="sng" smtClean="0"/>
              <a:t>always</a:t>
            </a:r>
            <a:r>
              <a:rPr lang="en-US" altLang="en-US" sz="2600" smtClean="0"/>
              <a:t> using exhibit number (also Bates numbers)</a:t>
            </a:r>
          </a:p>
          <a:p>
            <a:pPr marL="457200" indent="-457200" eaLnBrk="1" hangingPunct="1">
              <a:spcAft>
                <a:spcPts val="1200"/>
              </a:spcAft>
              <a:buFont typeface="Wingdings" panose="05000000000000000000" pitchFamily="2" charset="2"/>
              <a:buChar char="¡"/>
            </a:pPr>
            <a:r>
              <a:rPr lang="en-US" altLang="en-US" sz="2600" smtClean="0"/>
              <a:t>Get witness to confirm and authenticate (lay foundation for later use) </a:t>
            </a:r>
          </a:p>
          <a:p>
            <a:pPr marL="457200" indent="-457200" eaLnBrk="1" hangingPunct="1">
              <a:spcAft>
                <a:spcPts val="1200"/>
              </a:spcAft>
              <a:buFont typeface="Wingdings" panose="05000000000000000000" pitchFamily="2" charset="2"/>
              <a:buChar char="¡"/>
            </a:pPr>
            <a:r>
              <a:rPr lang="en-US" altLang="en-US" sz="2600" smtClean="0"/>
              <a:t>Ask questions based on it</a:t>
            </a:r>
          </a:p>
        </p:txBody>
      </p:sp>
      <p:graphicFrame>
        <p:nvGraphicFramePr>
          <p:cNvPr id="38917"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38918" name="Document" r:id="rId3" imgW="5940026" imgH="952326" progId="Word.Document.12">
                  <p:embed/>
                </p:oleObj>
              </mc:Choice>
              <mc:Fallback>
                <p:oleObj name="Document" r:id="rId3" imgW="5940026" imgH="952326" progId="Word.Documen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en-US" altLang="en-US" smtClean="0">
                <a:solidFill>
                  <a:srgbClr val="7B9899"/>
                </a:solidFill>
              </a:rPr>
              <a:t>Goals of the Program</a:t>
            </a:r>
          </a:p>
        </p:txBody>
      </p:sp>
      <p:sp>
        <p:nvSpPr>
          <p:cNvPr id="15363"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7A09BDE-7BF4-489D-82D0-716B31E6781C}" type="slidenum">
              <a:rPr lang="en-US" altLang="en-US">
                <a:latin typeface="Verdana" panose="020B0604030504040204" pitchFamily="34" charset="0"/>
                <a:ea typeface="MS PGothic" panose="020B0600070205080204" pitchFamily="34" charset="-128"/>
              </a:rPr>
              <a:pPr/>
              <a:t>2</a:t>
            </a:fld>
            <a:endParaRPr lang="en-US" altLang="en-US">
              <a:latin typeface="Verdana" panose="020B0604030504040204" pitchFamily="34" charset="0"/>
              <a:ea typeface="MS PGothic" panose="020B0600070205080204" pitchFamily="34" charset="-128"/>
            </a:endParaRPr>
          </a:p>
        </p:txBody>
      </p:sp>
      <p:sp>
        <p:nvSpPr>
          <p:cNvPr id="15364" name="Rectangle 3"/>
          <p:cNvSpPr>
            <a:spLocks noGrp="1"/>
          </p:cNvSpPr>
          <p:nvPr>
            <p:ph sz="quarter" idx="1"/>
          </p:nvPr>
        </p:nvSpPr>
        <p:spPr>
          <a:xfrm>
            <a:off x="301625" y="1527175"/>
            <a:ext cx="8504238" cy="4572000"/>
          </a:xfrm>
        </p:spPr>
        <p:txBody>
          <a:bodyPr/>
          <a:lstStyle/>
          <a:p>
            <a:pPr marL="457200" indent="-457200" eaLnBrk="1" hangingPunct="1">
              <a:lnSpc>
                <a:spcPct val="90000"/>
              </a:lnSpc>
              <a:spcAft>
                <a:spcPts val="1200"/>
              </a:spcAft>
              <a:buFont typeface="Wingdings" panose="05000000000000000000" pitchFamily="2" charset="2"/>
              <a:buChar char="¡"/>
            </a:pPr>
            <a:r>
              <a:rPr lang="en-US" altLang="en-US" smtClean="0"/>
              <a:t>Demystify and simplify the process of taking or defending a deposition</a:t>
            </a:r>
          </a:p>
          <a:p>
            <a:pPr marL="457200" indent="-457200" eaLnBrk="1" hangingPunct="1">
              <a:lnSpc>
                <a:spcPct val="90000"/>
              </a:lnSpc>
              <a:spcAft>
                <a:spcPts val="1200"/>
              </a:spcAft>
              <a:buFont typeface="Wingdings" panose="05000000000000000000" pitchFamily="2" charset="2"/>
              <a:buChar char="¡"/>
            </a:pPr>
            <a:r>
              <a:rPr lang="en-US" altLang="en-US" smtClean="0"/>
              <a:t>Give you an opportunity to experiment, try techniques, make mistakes</a:t>
            </a:r>
          </a:p>
          <a:p>
            <a:pPr marL="457200" indent="-457200" eaLnBrk="1" hangingPunct="1">
              <a:lnSpc>
                <a:spcPct val="90000"/>
              </a:lnSpc>
              <a:spcAft>
                <a:spcPts val="1200"/>
              </a:spcAft>
              <a:buFont typeface="Wingdings" panose="05000000000000000000" pitchFamily="2" charset="2"/>
              <a:buChar char="¡"/>
            </a:pPr>
            <a:r>
              <a:rPr lang="en-US" altLang="en-US" smtClean="0"/>
              <a:t>Realistic experience in a testing laboratory where you control the experiment and get immediate feedback</a:t>
            </a:r>
          </a:p>
        </p:txBody>
      </p:sp>
      <p:graphicFrame>
        <p:nvGraphicFramePr>
          <p:cNvPr id="15365"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15366" name="Document" r:id="rId4" imgW="5940026" imgH="952326" progId="Word.Document.12">
                  <p:embed/>
                </p:oleObj>
              </mc:Choice>
              <mc:Fallback>
                <p:oleObj name="Document" r:id="rId4" imgW="5940026" imgH="952326" progId="Word.Document.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pPr eaLnBrk="1" hangingPunct="1"/>
            <a:r>
              <a:rPr lang="en-US" altLang="en-US" smtClean="0">
                <a:solidFill>
                  <a:srgbClr val="7B9899"/>
                </a:solidFill>
              </a:rPr>
              <a:t>PURPOSE</a:t>
            </a:r>
          </a:p>
        </p:txBody>
      </p:sp>
      <p:sp>
        <p:nvSpPr>
          <p:cNvPr id="39939"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5B9B207-0C05-4724-801D-68B22F1F2363}" type="slidenum">
              <a:rPr lang="en-US" altLang="en-US">
                <a:latin typeface="Verdana" panose="020B0604030504040204" pitchFamily="34" charset="0"/>
                <a:ea typeface="MS PGothic" panose="020B0600070205080204" pitchFamily="34" charset="-128"/>
              </a:rPr>
              <a:pPr/>
              <a:t>20</a:t>
            </a:fld>
            <a:endParaRPr lang="en-US" altLang="en-US">
              <a:latin typeface="Verdana" panose="020B0604030504040204" pitchFamily="34" charset="0"/>
              <a:ea typeface="MS PGothic" panose="020B0600070205080204" pitchFamily="34" charset="-128"/>
            </a:endParaRPr>
          </a:p>
        </p:txBody>
      </p:sp>
      <p:sp>
        <p:nvSpPr>
          <p:cNvPr id="107523" name="Rectangle 3">
            <a:extLst>
              <a:ext uri="{FF2B5EF4-FFF2-40B4-BE49-F238E27FC236}">
                <a16:creationId xmlns:a16="http://schemas.microsoft.com/office/drawing/2014/main" id="{D132485F-1EC1-4CCE-8ECD-1755F2323435}"/>
              </a:ext>
            </a:extLst>
          </p:cNvPr>
          <p:cNvSpPr>
            <a:spLocks noGrp="1" noChangeArrowheads="1"/>
          </p:cNvSpPr>
          <p:nvPr>
            <p:ph sz="quarter" idx="1"/>
          </p:nvPr>
        </p:nvSpPr>
        <p:spPr>
          <a:xfrm>
            <a:off x="301625" y="1527175"/>
            <a:ext cx="8504238" cy="4572000"/>
          </a:xfrm>
        </p:spPr>
        <p:txBody>
          <a:bodyPr rtlCol="0">
            <a:normAutofit/>
          </a:bodyPr>
          <a:lstStyle/>
          <a:p>
            <a:pPr marL="274320" indent="-274320" eaLnBrk="1" fontAlgn="auto" hangingPunct="1">
              <a:lnSpc>
                <a:spcPct val="90000"/>
              </a:lnSpc>
              <a:spcAft>
                <a:spcPts val="1200"/>
              </a:spcAft>
              <a:buFont typeface="Wingdings" panose="05000000000000000000" pitchFamily="2" charset="2"/>
              <a:buNone/>
              <a:defRPr/>
            </a:pPr>
            <a:r>
              <a:rPr lang="en-US" altLang="en-US" dirty="0">
                <a:solidFill>
                  <a:schemeClr val="bg2">
                    <a:lumMod val="75000"/>
                  </a:schemeClr>
                </a:solidFill>
              </a:rPr>
              <a:t>	</a:t>
            </a:r>
            <a:r>
              <a:rPr lang="en-US" altLang="en-US" dirty="0"/>
              <a:t>To see </a:t>
            </a:r>
          </a:p>
          <a:p>
            <a:pPr marL="548640" lvl="1" indent="-274320" eaLnBrk="1" fontAlgn="auto" hangingPunct="1">
              <a:lnSpc>
                <a:spcPct val="90000"/>
              </a:lnSpc>
              <a:spcAft>
                <a:spcPts val="1200"/>
              </a:spcAft>
              <a:buFont typeface="Wingdings"/>
              <a:buChar char=""/>
              <a:defRPr/>
            </a:pPr>
            <a:r>
              <a:rPr lang="en-US" altLang="en-US" sz="2400" dirty="0">
                <a:solidFill>
                  <a:schemeClr val="tx1"/>
                </a:solidFill>
              </a:rPr>
              <a:t>If your understanding of the facts is correct</a:t>
            </a:r>
          </a:p>
          <a:p>
            <a:pPr marL="548640" lvl="1" indent="-274320" eaLnBrk="1" fontAlgn="auto" hangingPunct="1">
              <a:lnSpc>
                <a:spcPct val="90000"/>
              </a:lnSpc>
              <a:spcAft>
                <a:spcPts val="1200"/>
              </a:spcAft>
              <a:buFont typeface="Wingdings"/>
              <a:buChar char=""/>
              <a:defRPr/>
            </a:pPr>
            <a:r>
              <a:rPr lang="en-US" altLang="en-US" sz="2400" dirty="0">
                <a:solidFill>
                  <a:schemeClr val="tx1"/>
                </a:solidFill>
              </a:rPr>
              <a:t>If your theory will hold up</a:t>
            </a:r>
          </a:p>
          <a:p>
            <a:pPr marL="548640" lvl="1" indent="-274320" eaLnBrk="1" fontAlgn="auto" hangingPunct="1">
              <a:lnSpc>
                <a:spcPct val="90000"/>
              </a:lnSpc>
              <a:spcAft>
                <a:spcPts val="1200"/>
              </a:spcAft>
              <a:buFont typeface="Wingdings"/>
              <a:buChar char=""/>
              <a:defRPr/>
            </a:pPr>
            <a:r>
              <a:rPr lang="en-US" altLang="en-US" sz="2400" dirty="0">
                <a:solidFill>
                  <a:schemeClr val="tx1"/>
                </a:solidFill>
              </a:rPr>
              <a:t>Where your theory requires modification</a:t>
            </a:r>
          </a:p>
          <a:p>
            <a:pPr marL="548640" lvl="1" indent="-274320" eaLnBrk="1" fontAlgn="auto" hangingPunct="1">
              <a:lnSpc>
                <a:spcPct val="90000"/>
              </a:lnSpc>
              <a:spcAft>
                <a:spcPts val="1200"/>
              </a:spcAft>
              <a:buFont typeface="Wingdings"/>
              <a:buChar char=""/>
              <a:defRPr/>
            </a:pPr>
            <a:r>
              <a:rPr lang="en-US" altLang="en-US" sz="2400" dirty="0">
                <a:solidFill>
                  <a:schemeClr val="tx1"/>
                </a:solidFill>
              </a:rPr>
              <a:t>How far you can go with this witness</a:t>
            </a:r>
          </a:p>
          <a:p>
            <a:pPr marL="274320" indent="-274320" eaLnBrk="1" fontAlgn="auto" hangingPunct="1">
              <a:lnSpc>
                <a:spcPct val="90000"/>
              </a:lnSpc>
              <a:spcAft>
                <a:spcPts val="1200"/>
              </a:spcAft>
              <a:buFont typeface="Wingdings" panose="05000000000000000000" pitchFamily="2" charset="2"/>
              <a:buNone/>
              <a:defRPr/>
            </a:pPr>
            <a:r>
              <a:rPr lang="en-US" altLang="en-US" sz="2100" dirty="0"/>
              <a:t>	</a:t>
            </a:r>
            <a:endParaRPr lang="en-US" altLang="en-US" sz="2100" dirty="0">
              <a:solidFill>
                <a:schemeClr val="bg2">
                  <a:lumMod val="75000"/>
                </a:schemeClr>
              </a:solidFill>
            </a:endParaRPr>
          </a:p>
        </p:txBody>
      </p:sp>
      <p:graphicFrame>
        <p:nvGraphicFramePr>
          <p:cNvPr id="39941"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39942" name="Document" r:id="rId3" imgW="5940026" imgH="952326" progId="Word.Document.12">
                  <p:embed/>
                </p:oleObj>
              </mc:Choice>
              <mc:Fallback>
                <p:oleObj name="Document" r:id="rId3" imgW="5940026" imgH="952326" progId="Word.Documen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pPr eaLnBrk="1" hangingPunct="1"/>
            <a:r>
              <a:rPr lang="en-US" altLang="en-US" smtClean="0">
                <a:solidFill>
                  <a:srgbClr val="7B9899"/>
                </a:solidFill>
              </a:rPr>
              <a:t>Forming Proper Questions</a:t>
            </a:r>
          </a:p>
        </p:txBody>
      </p:sp>
      <p:sp>
        <p:nvSpPr>
          <p:cNvPr id="40963"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9ED1E50-76E5-41F9-8447-B83624FF40A6}" type="slidenum">
              <a:rPr lang="en-US" altLang="en-US">
                <a:latin typeface="Verdana" panose="020B0604030504040204" pitchFamily="34" charset="0"/>
                <a:ea typeface="MS PGothic" panose="020B0600070205080204" pitchFamily="34" charset="-128"/>
              </a:rPr>
              <a:pPr/>
              <a:t>21</a:t>
            </a:fld>
            <a:endParaRPr lang="en-US" altLang="en-US">
              <a:latin typeface="Verdana" panose="020B0604030504040204" pitchFamily="34" charset="0"/>
              <a:ea typeface="MS PGothic" panose="020B0600070205080204" pitchFamily="34" charset="-128"/>
            </a:endParaRPr>
          </a:p>
        </p:txBody>
      </p:sp>
      <p:sp>
        <p:nvSpPr>
          <p:cNvPr id="40964" name="Rectangle 3"/>
          <p:cNvSpPr>
            <a:spLocks noGrp="1"/>
          </p:cNvSpPr>
          <p:nvPr>
            <p:ph sz="quarter" idx="1"/>
          </p:nvPr>
        </p:nvSpPr>
        <p:spPr>
          <a:xfrm>
            <a:off x="301625" y="1527175"/>
            <a:ext cx="8156575" cy="4572000"/>
          </a:xfrm>
        </p:spPr>
        <p:txBody>
          <a:bodyPr/>
          <a:lstStyle/>
          <a:p>
            <a:pPr eaLnBrk="1" hangingPunct="1">
              <a:lnSpc>
                <a:spcPct val="80000"/>
              </a:lnSpc>
              <a:buFont typeface="Wingdings" panose="05000000000000000000" pitchFamily="2" charset="2"/>
              <a:buChar char="¡"/>
            </a:pPr>
            <a:endParaRPr lang="en-US" altLang="en-US" sz="1700" u="sng" smtClean="0"/>
          </a:p>
          <a:p>
            <a:pPr eaLnBrk="1" hangingPunct="1">
              <a:lnSpc>
                <a:spcPct val="80000"/>
              </a:lnSpc>
              <a:buFont typeface="Wingdings" panose="05000000000000000000" pitchFamily="2" charset="2"/>
              <a:buChar char="¡"/>
            </a:pPr>
            <a:r>
              <a:rPr lang="en-US" altLang="en-US" sz="1700" u="sng" smtClean="0"/>
              <a:t>Avoid double negatives and </a:t>
            </a:r>
            <a:r>
              <a:rPr lang="en-US" altLang="en-US" sz="1700" u="sng" smtClean="0">
                <a:solidFill>
                  <a:srgbClr val="000000"/>
                </a:solidFill>
              </a:rPr>
              <a:t>filler language </a:t>
            </a:r>
            <a:endParaRPr lang="en-US" altLang="en-US" sz="1700" u="sng" smtClean="0"/>
          </a:p>
          <a:p>
            <a:pPr eaLnBrk="1" hangingPunct="1">
              <a:lnSpc>
                <a:spcPct val="80000"/>
              </a:lnSpc>
              <a:buFont typeface="Wingdings" panose="05000000000000000000" pitchFamily="2" charset="2"/>
              <a:buChar char="¡"/>
            </a:pPr>
            <a:endParaRPr lang="en-US" altLang="en-US" sz="1700" u="sng" smtClean="0"/>
          </a:p>
          <a:p>
            <a:pPr eaLnBrk="1" hangingPunct="1">
              <a:lnSpc>
                <a:spcPct val="80000"/>
              </a:lnSpc>
              <a:buFont typeface="Wingdings" panose="05000000000000000000" pitchFamily="2" charset="2"/>
              <a:buChar char="¡"/>
            </a:pPr>
            <a:r>
              <a:rPr lang="en-US" altLang="en-US" sz="1700" u="sng" smtClean="0"/>
              <a:t>Example of double negative </a:t>
            </a:r>
            <a:endParaRPr lang="en-US" altLang="en-US" sz="1700" smtClean="0"/>
          </a:p>
          <a:p>
            <a:pPr eaLnBrk="1" hangingPunct="1">
              <a:lnSpc>
                <a:spcPct val="80000"/>
              </a:lnSpc>
              <a:buFont typeface="Wingdings" panose="05000000000000000000" pitchFamily="2" charset="2"/>
              <a:buChar char="¡"/>
            </a:pPr>
            <a:endParaRPr lang="en-US" altLang="en-US" sz="1700" smtClean="0"/>
          </a:p>
          <a:p>
            <a:pPr eaLnBrk="1" hangingPunct="1">
              <a:lnSpc>
                <a:spcPct val="80000"/>
              </a:lnSpc>
              <a:buFont typeface="Wingdings" panose="05000000000000000000" pitchFamily="2" charset="2"/>
              <a:buChar char="¡"/>
            </a:pPr>
            <a:r>
              <a:rPr lang="en-US" altLang="en-US" sz="1700" smtClean="0"/>
              <a:t>Q:	They weren't to be paid out of any Company funds in January or February 2004; is that correct?</a:t>
            </a:r>
          </a:p>
          <a:p>
            <a:pPr eaLnBrk="1" hangingPunct="1">
              <a:lnSpc>
                <a:spcPct val="80000"/>
              </a:lnSpc>
              <a:buFont typeface="Wingdings" panose="05000000000000000000" pitchFamily="2" charset="2"/>
              <a:buChar char="¡"/>
            </a:pPr>
            <a:endParaRPr lang="en-US" altLang="en-US" sz="1700" u="sng" smtClean="0"/>
          </a:p>
          <a:p>
            <a:pPr eaLnBrk="1" hangingPunct="1">
              <a:lnSpc>
                <a:spcPct val="80000"/>
              </a:lnSpc>
              <a:buFont typeface="Wingdings" panose="05000000000000000000" pitchFamily="2" charset="2"/>
              <a:buChar char="¡"/>
            </a:pPr>
            <a:r>
              <a:rPr lang="en-US" altLang="en-US" sz="1700" u="sng" smtClean="0"/>
              <a:t>Examples of filler language </a:t>
            </a:r>
          </a:p>
          <a:p>
            <a:pPr eaLnBrk="1" hangingPunct="1">
              <a:lnSpc>
                <a:spcPct val="80000"/>
              </a:lnSpc>
              <a:buFont typeface="Wingdings" panose="05000000000000000000" pitchFamily="2" charset="2"/>
              <a:buChar char="¡"/>
            </a:pPr>
            <a:endParaRPr lang="en-US" altLang="en-US" sz="1700" u="sng" smtClean="0"/>
          </a:p>
          <a:p>
            <a:pPr eaLnBrk="1" hangingPunct="1">
              <a:lnSpc>
                <a:spcPct val="80000"/>
              </a:lnSpc>
              <a:buFont typeface="Wingdings" panose="05000000000000000000" pitchFamily="2" charset="2"/>
              <a:buChar char="¡"/>
            </a:pPr>
            <a:r>
              <a:rPr lang="en-US" altLang="en-US" sz="1700" smtClean="0"/>
              <a:t>Q:	</a:t>
            </a:r>
            <a:r>
              <a:rPr lang="en-US" altLang="en-US" sz="1700" u="sng" smtClean="0"/>
              <a:t>It is my understanding that </a:t>
            </a:r>
            <a:r>
              <a:rPr lang="en-US" altLang="en-US" sz="1700" smtClean="0"/>
              <a:t>Company A owns 100% of Company B, is that correct?</a:t>
            </a:r>
          </a:p>
          <a:p>
            <a:pPr eaLnBrk="1" hangingPunct="1">
              <a:lnSpc>
                <a:spcPct val="80000"/>
              </a:lnSpc>
              <a:buFont typeface="Wingdings" panose="05000000000000000000" pitchFamily="2" charset="2"/>
              <a:buChar char="¡"/>
            </a:pPr>
            <a:r>
              <a:rPr lang="en-US" altLang="en-US" sz="1700" smtClean="0"/>
              <a:t>A:	Yes.</a:t>
            </a:r>
          </a:p>
          <a:p>
            <a:pPr eaLnBrk="1" hangingPunct="1">
              <a:lnSpc>
                <a:spcPct val="80000"/>
              </a:lnSpc>
              <a:buFont typeface="Wingdings" panose="05000000000000000000" pitchFamily="2" charset="2"/>
              <a:buChar char="¡"/>
            </a:pPr>
            <a:endParaRPr lang="en-US" altLang="en-US" sz="1700" smtClean="0"/>
          </a:p>
          <a:p>
            <a:pPr eaLnBrk="1" hangingPunct="1">
              <a:lnSpc>
                <a:spcPct val="80000"/>
              </a:lnSpc>
              <a:buFont typeface="Wingdings" panose="05000000000000000000" pitchFamily="2" charset="2"/>
              <a:buChar char="¡"/>
            </a:pPr>
            <a:r>
              <a:rPr lang="en-US" altLang="en-US" sz="1700" smtClean="0"/>
              <a:t>Q:	</a:t>
            </a:r>
            <a:r>
              <a:rPr lang="en-US" altLang="en-US" sz="1700" u="sng" smtClean="0"/>
              <a:t>Are you aware if</a:t>
            </a:r>
            <a:r>
              <a:rPr lang="en-US" altLang="en-US" sz="1700" smtClean="0"/>
              <a:t> any investment, capital or funding was provided for the</a:t>
            </a:r>
          </a:p>
          <a:p>
            <a:pPr marL="273050" lvl="1" eaLnBrk="1" hangingPunct="1">
              <a:lnSpc>
                <a:spcPct val="80000"/>
              </a:lnSpc>
              <a:buFont typeface="Wingdings" panose="05000000000000000000" pitchFamily="2" charset="2"/>
              <a:buNone/>
            </a:pPr>
            <a:r>
              <a:rPr lang="en-US" altLang="en-US" sz="1200" smtClean="0"/>
              <a:t>	</a:t>
            </a:r>
            <a:r>
              <a:rPr lang="en-US" altLang="en-US" sz="1700" smtClean="0">
                <a:solidFill>
                  <a:schemeClr val="tx1"/>
                </a:solidFill>
              </a:rPr>
              <a:t>projects in November of 2016?</a:t>
            </a:r>
          </a:p>
          <a:p>
            <a:pPr eaLnBrk="1" hangingPunct="1">
              <a:lnSpc>
                <a:spcPct val="80000"/>
              </a:lnSpc>
              <a:buFont typeface="Wingdings" panose="05000000000000000000" pitchFamily="2" charset="2"/>
              <a:buChar char="¡"/>
            </a:pPr>
            <a:r>
              <a:rPr lang="en-US" altLang="en-US" sz="1700" smtClean="0"/>
              <a:t>A.	No.</a:t>
            </a:r>
          </a:p>
        </p:txBody>
      </p:sp>
      <p:graphicFrame>
        <p:nvGraphicFramePr>
          <p:cNvPr id="40965"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40966" name="Document" r:id="rId3" imgW="5940026" imgH="952326" progId="Word.Document.12">
                  <p:embed/>
                </p:oleObj>
              </mc:Choice>
              <mc:Fallback>
                <p:oleObj name="Document" r:id="rId3" imgW="5940026" imgH="952326" progId="Word.Documen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pPr eaLnBrk="1" hangingPunct="1"/>
            <a:r>
              <a:rPr lang="en-US" altLang="en-US" smtClean="0">
                <a:solidFill>
                  <a:srgbClr val="7B9899"/>
                </a:solidFill>
              </a:rPr>
              <a:t>Don</a:t>
            </a:r>
            <a:r>
              <a:rPr lang="ja-JP" altLang="en-US" smtClean="0">
                <a:solidFill>
                  <a:srgbClr val="7B9899"/>
                </a:solidFill>
                <a:ea typeface="MS PGothic" panose="020B0600070205080204" pitchFamily="34" charset="-128"/>
              </a:rPr>
              <a:t>’</a:t>
            </a:r>
            <a:r>
              <a:rPr lang="en-US" altLang="ja-JP" smtClean="0">
                <a:solidFill>
                  <a:srgbClr val="7B9899"/>
                </a:solidFill>
                <a:ea typeface="MS PGothic" panose="020B0600070205080204" pitchFamily="34" charset="-128"/>
              </a:rPr>
              <a:t>t testify: Ask concise questions!</a:t>
            </a:r>
            <a:endParaRPr lang="en-US" altLang="en-US" smtClean="0">
              <a:solidFill>
                <a:srgbClr val="7B9899"/>
              </a:solidFill>
            </a:endParaRPr>
          </a:p>
        </p:txBody>
      </p:sp>
      <p:sp>
        <p:nvSpPr>
          <p:cNvPr id="41987"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7153E5F9-A6B1-426E-B84A-3D0A434399F0}" type="slidenum">
              <a:rPr lang="en-US" altLang="en-US">
                <a:latin typeface="Verdana" panose="020B0604030504040204" pitchFamily="34" charset="0"/>
                <a:ea typeface="MS PGothic" panose="020B0600070205080204" pitchFamily="34" charset="-128"/>
              </a:rPr>
              <a:pPr/>
              <a:t>22</a:t>
            </a:fld>
            <a:endParaRPr lang="en-US" altLang="en-US">
              <a:latin typeface="Verdana" panose="020B0604030504040204" pitchFamily="34" charset="0"/>
              <a:ea typeface="MS PGothic" panose="020B0600070205080204" pitchFamily="34" charset="-128"/>
            </a:endParaRPr>
          </a:p>
        </p:txBody>
      </p:sp>
      <p:sp>
        <p:nvSpPr>
          <p:cNvPr id="41988" name="Rectangle 3"/>
          <p:cNvSpPr>
            <a:spLocks noGrp="1"/>
          </p:cNvSpPr>
          <p:nvPr>
            <p:ph sz="quarter" idx="1"/>
          </p:nvPr>
        </p:nvSpPr>
        <p:spPr>
          <a:xfrm>
            <a:off x="301625" y="1527175"/>
            <a:ext cx="8504238" cy="4572000"/>
          </a:xfrm>
        </p:spPr>
        <p:txBody>
          <a:bodyPr/>
          <a:lstStyle/>
          <a:p>
            <a:pPr marL="457200" indent="-457200" eaLnBrk="1" hangingPunct="1"/>
            <a:r>
              <a:rPr lang="en-US" altLang="en-US" sz="2500" smtClean="0"/>
              <a:t>Q:  It seems to me, although I don</a:t>
            </a:r>
            <a:r>
              <a:rPr lang="ja-JP" altLang="en-US" sz="2500" smtClean="0">
                <a:latin typeface="Arial" panose="020B0604020202020204" pitchFamily="34" charset="0"/>
                <a:ea typeface="MS PGothic" panose="020B0600070205080204" pitchFamily="34" charset="-128"/>
              </a:rPr>
              <a:t>’</a:t>
            </a:r>
            <a:r>
              <a:rPr lang="en-US" altLang="ja-JP" sz="2500" smtClean="0">
                <a:ea typeface="MS PGothic" panose="020B0600070205080204" pitchFamily="34" charset="-128"/>
              </a:rPr>
              <a:t>t want to assume, that you made these references to Paragraph 5 when you were testifying about your prior experience and you said you have extensive experience in that industry and … then you went on and basically outlined your curriculum vitae.  It seems to me that the point you were trying to make is “I am someone who speaks with authority and, based upon my prior experience, my understanding Paragraph 5 is ...”  </a:t>
            </a:r>
            <a:r>
              <a:rPr lang="en-US" altLang="ja-JP" sz="2500" smtClean="0">
                <a:solidFill>
                  <a:srgbClr val="FF0000"/>
                </a:solidFill>
                <a:ea typeface="MS PGothic" panose="020B0600070205080204" pitchFamily="34" charset="-128"/>
              </a:rPr>
              <a:t>What is your understanding of Paragraph 5?</a:t>
            </a:r>
            <a:endParaRPr lang="en-US" altLang="en-US" sz="2500" smtClean="0">
              <a:solidFill>
                <a:srgbClr val="FF0000"/>
              </a:solidFill>
            </a:endParaRPr>
          </a:p>
        </p:txBody>
      </p:sp>
      <p:graphicFrame>
        <p:nvGraphicFramePr>
          <p:cNvPr id="41989"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41990" name="Document" r:id="rId3" imgW="5940026" imgH="952326" progId="Word.Document.12">
                  <p:embed/>
                </p:oleObj>
              </mc:Choice>
              <mc:Fallback>
                <p:oleObj name="Document" r:id="rId3" imgW="5940026" imgH="952326" progId="Word.Documen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p:cNvSpPr>
          <p:nvPr>
            <p:ph type="title"/>
          </p:nvPr>
        </p:nvSpPr>
        <p:spPr/>
        <p:txBody>
          <a:bodyPr/>
          <a:lstStyle/>
          <a:p>
            <a:pPr eaLnBrk="1" hangingPunct="1"/>
            <a:r>
              <a:rPr lang="en-US" altLang="en-US" smtClean="0">
                <a:solidFill>
                  <a:srgbClr val="FF0000"/>
                </a:solidFill>
              </a:rPr>
              <a:t>Why</a:t>
            </a:r>
            <a:r>
              <a:rPr lang="en-US" altLang="en-US" smtClean="0">
                <a:solidFill>
                  <a:srgbClr val="7B9899"/>
                </a:solidFill>
              </a:rPr>
              <a:t> take a deposition?</a:t>
            </a:r>
          </a:p>
        </p:txBody>
      </p:sp>
      <p:sp>
        <p:nvSpPr>
          <p:cNvPr id="17411"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5705C2AC-B587-4370-9ED2-7A22BA8D8B4D}" type="slidenum">
              <a:rPr lang="en-US" altLang="en-US">
                <a:latin typeface="Verdana" panose="020B0604030504040204" pitchFamily="34" charset="0"/>
                <a:ea typeface="MS PGothic" panose="020B0600070205080204" pitchFamily="34" charset="-128"/>
              </a:rPr>
              <a:pPr/>
              <a:t>3</a:t>
            </a:fld>
            <a:endParaRPr lang="en-US" altLang="en-US">
              <a:latin typeface="Verdana" panose="020B0604030504040204" pitchFamily="34" charset="0"/>
              <a:ea typeface="MS PGothic" panose="020B0600070205080204" pitchFamily="34" charset="-128"/>
            </a:endParaRPr>
          </a:p>
        </p:txBody>
      </p:sp>
      <p:sp>
        <p:nvSpPr>
          <p:cNvPr id="133123" name="Rectangle 3"/>
          <p:cNvSpPr>
            <a:spLocks noGrp="1"/>
          </p:cNvSpPr>
          <p:nvPr>
            <p:ph sz="quarter" idx="1"/>
          </p:nvPr>
        </p:nvSpPr>
        <p:spPr>
          <a:xfrm>
            <a:off x="301625" y="1527175"/>
            <a:ext cx="8504238" cy="4572000"/>
          </a:xfrm>
        </p:spPr>
        <p:txBody>
          <a:bodyPr/>
          <a:lstStyle/>
          <a:p>
            <a:pPr eaLnBrk="1" hangingPunct="1">
              <a:lnSpc>
                <a:spcPct val="150000"/>
              </a:lnSpc>
            </a:pPr>
            <a:r>
              <a:rPr lang="en-US" altLang="en-US" sz="2400" smtClean="0"/>
              <a:t>Discovery / To build your case</a:t>
            </a:r>
          </a:p>
          <a:p>
            <a:pPr lvl="1" eaLnBrk="1" hangingPunct="1">
              <a:lnSpc>
                <a:spcPct val="150000"/>
              </a:lnSpc>
              <a:buFontTx/>
              <a:buChar char="•"/>
            </a:pPr>
            <a:r>
              <a:rPr lang="en-US" altLang="en-US" sz="2400" smtClean="0">
                <a:solidFill>
                  <a:schemeClr val="tx1"/>
                </a:solidFill>
              </a:rPr>
              <a:t>To learn new information</a:t>
            </a:r>
          </a:p>
          <a:p>
            <a:pPr lvl="1" eaLnBrk="1" hangingPunct="1">
              <a:lnSpc>
                <a:spcPct val="150000"/>
              </a:lnSpc>
              <a:buFontTx/>
              <a:buChar char="•"/>
            </a:pPr>
            <a:r>
              <a:rPr lang="en-US" altLang="en-US" sz="2400" smtClean="0">
                <a:solidFill>
                  <a:schemeClr val="tx1"/>
                </a:solidFill>
              </a:rPr>
              <a:t>To confirm facts you already know</a:t>
            </a:r>
          </a:p>
          <a:p>
            <a:pPr lvl="1" eaLnBrk="1" hangingPunct="1">
              <a:lnSpc>
                <a:spcPct val="150000"/>
              </a:lnSpc>
              <a:buFontTx/>
              <a:buChar char="•"/>
            </a:pPr>
            <a:r>
              <a:rPr lang="en-US" altLang="en-US" sz="2400" smtClean="0">
                <a:solidFill>
                  <a:schemeClr val="tx1"/>
                </a:solidFill>
              </a:rPr>
              <a:t>To test your theories</a:t>
            </a:r>
          </a:p>
          <a:p>
            <a:pPr eaLnBrk="1" hangingPunct="1">
              <a:lnSpc>
                <a:spcPct val="150000"/>
              </a:lnSpc>
            </a:pPr>
            <a:r>
              <a:rPr lang="en-US" altLang="en-US" sz="2400" smtClean="0"/>
              <a:t>To educate your client</a:t>
            </a:r>
          </a:p>
          <a:p>
            <a:pPr eaLnBrk="1" hangingPunct="1">
              <a:lnSpc>
                <a:spcPct val="150000"/>
              </a:lnSpc>
            </a:pPr>
            <a:r>
              <a:rPr lang="en-US" altLang="en-US" sz="2400" smtClean="0"/>
              <a:t>To </a:t>
            </a:r>
            <a:r>
              <a:rPr lang="ja-JP" altLang="en-US" sz="2400" smtClean="0">
                <a:ea typeface="MS PGothic" panose="020B0600070205080204" pitchFamily="34" charset="-128"/>
              </a:rPr>
              <a:t>“</a:t>
            </a:r>
            <a:r>
              <a:rPr lang="en-US" altLang="ja-JP" sz="2400" smtClean="0">
                <a:ea typeface="MS PGothic" panose="020B0600070205080204" pitchFamily="34" charset="-128"/>
              </a:rPr>
              <a:t>see, hear, and smell</a:t>
            </a:r>
            <a:r>
              <a:rPr lang="ja-JP" altLang="en-US" sz="2400" smtClean="0">
                <a:ea typeface="MS PGothic" panose="020B0600070205080204" pitchFamily="34" charset="-128"/>
              </a:rPr>
              <a:t>”</a:t>
            </a:r>
            <a:r>
              <a:rPr lang="en-US" altLang="ja-JP" sz="2400" smtClean="0">
                <a:ea typeface="MS PGothic" panose="020B0600070205080204" pitchFamily="34" charset="-128"/>
              </a:rPr>
              <a:t> the witness</a:t>
            </a:r>
            <a:endParaRPr lang="en-US" altLang="en-US" sz="2400" smtClean="0"/>
          </a:p>
        </p:txBody>
      </p:sp>
      <p:graphicFrame>
        <p:nvGraphicFramePr>
          <p:cNvPr id="17413"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17414" name="Document" r:id="rId4" imgW="5940026" imgH="952326" progId="Word.Document.12">
                  <p:embed/>
                </p:oleObj>
              </mc:Choice>
              <mc:Fallback>
                <p:oleObj name="Document" r:id="rId4" imgW="5940026" imgH="952326" progId="Word.Document.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2000"/>
                                        <p:tgtEl>
                                          <p:spTgt spid="133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23">
                                            <p:txEl>
                                              <p:pRg st="0" end="0"/>
                                            </p:txEl>
                                          </p:spTgt>
                                        </p:tgtEl>
                                        <p:attrNameLst>
                                          <p:attrName>style.visibility</p:attrName>
                                        </p:attrNameLst>
                                      </p:cBhvr>
                                      <p:to>
                                        <p:strVal val="visible"/>
                                      </p:to>
                                    </p:set>
                                    <p:animEffect transition="in" filter="fade">
                                      <p:cBhvr>
                                        <p:cTn id="12" dur="2000"/>
                                        <p:tgtEl>
                                          <p:spTgt spid="13312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123">
                                            <p:txEl>
                                              <p:pRg st="1" end="1"/>
                                            </p:txEl>
                                          </p:spTgt>
                                        </p:tgtEl>
                                        <p:attrNameLst>
                                          <p:attrName>style.visibility</p:attrName>
                                        </p:attrNameLst>
                                      </p:cBhvr>
                                      <p:to>
                                        <p:strVal val="visible"/>
                                      </p:to>
                                    </p:set>
                                    <p:animEffect transition="in" filter="fade">
                                      <p:cBhvr>
                                        <p:cTn id="15" dur="2000"/>
                                        <p:tgtEl>
                                          <p:spTgt spid="13312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3123">
                                            <p:txEl>
                                              <p:pRg st="2" end="2"/>
                                            </p:txEl>
                                          </p:spTgt>
                                        </p:tgtEl>
                                        <p:attrNameLst>
                                          <p:attrName>style.visibility</p:attrName>
                                        </p:attrNameLst>
                                      </p:cBhvr>
                                      <p:to>
                                        <p:strVal val="visible"/>
                                      </p:to>
                                    </p:set>
                                    <p:animEffect transition="in" filter="fade">
                                      <p:cBhvr>
                                        <p:cTn id="18" dur="2000"/>
                                        <p:tgtEl>
                                          <p:spTgt spid="13312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3123">
                                            <p:txEl>
                                              <p:pRg st="3" end="3"/>
                                            </p:txEl>
                                          </p:spTgt>
                                        </p:tgtEl>
                                        <p:attrNameLst>
                                          <p:attrName>style.visibility</p:attrName>
                                        </p:attrNameLst>
                                      </p:cBhvr>
                                      <p:to>
                                        <p:strVal val="visible"/>
                                      </p:to>
                                    </p:set>
                                    <p:animEffect transition="in" filter="fade">
                                      <p:cBhvr>
                                        <p:cTn id="21" dur="2000"/>
                                        <p:tgtEl>
                                          <p:spTgt spid="13312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3123">
                                            <p:txEl>
                                              <p:pRg st="4" end="4"/>
                                            </p:txEl>
                                          </p:spTgt>
                                        </p:tgtEl>
                                        <p:attrNameLst>
                                          <p:attrName>style.visibility</p:attrName>
                                        </p:attrNameLst>
                                      </p:cBhvr>
                                      <p:to>
                                        <p:strVal val="visible"/>
                                      </p:to>
                                    </p:set>
                                    <p:animEffect transition="in" filter="fade">
                                      <p:cBhvr>
                                        <p:cTn id="26" dur="2000"/>
                                        <p:tgtEl>
                                          <p:spTgt spid="133123">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3123">
                                            <p:txEl>
                                              <p:pRg st="5" end="5"/>
                                            </p:txEl>
                                          </p:spTgt>
                                        </p:tgtEl>
                                        <p:attrNameLst>
                                          <p:attrName>style.visibility</p:attrName>
                                        </p:attrNameLst>
                                      </p:cBhvr>
                                      <p:to>
                                        <p:strVal val="visible"/>
                                      </p:to>
                                    </p:set>
                                    <p:animEffect transition="in" filter="fade">
                                      <p:cBhvr>
                                        <p:cTn id="31" dur="2000"/>
                                        <p:tgtEl>
                                          <p:spTgt spid="133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0BE81D2-135D-40A1-93DD-D6030893E58C}" type="slidenum">
              <a:rPr lang="en-US" altLang="en-US">
                <a:latin typeface="Verdana" panose="020B0604030504040204" pitchFamily="34" charset="0"/>
                <a:ea typeface="MS PGothic" panose="020B0600070205080204" pitchFamily="34" charset="-128"/>
              </a:rPr>
              <a:pPr/>
              <a:t>4</a:t>
            </a:fld>
            <a:endParaRPr lang="en-US" altLang="en-US">
              <a:latin typeface="Verdana" panose="020B0604030504040204" pitchFamily="34" charset="0"/>
              <a:ea typeface="MS PGothic" panose="020B0600070205080204" pitchFamily="34" charset="-128"/>
            </a:endParaRPr>
          </a:p>
        </p:txBody>
      </p:sp>
      <p:sp>
        <p:nvSpPr>
          <p:cNvPr id="19459" name="Rectangle 2"/>
          <p:cNvSpPr>
            <a:spLocks noGrp="1"/>
          </p:cNvSpPr>
          <p:nvPr>
            <p:ph type="title" idx="4294967295"/>
          </p:nvPr>
        </p:nvSpPr>
        <p:spPr>
          <a:xfrm>
            <a:off x="1066800" y="381000"/>
            <a:ext cx="7313613" cy="1143000"/>
          </a:xfrm>
        </p:spPr>
        <p:txBody>
          <a:bodyPr/>
          <a:lstStyle/>
          <a:p>
            <a:pPr eaLnBrk="1" hangingPunct="1"/>
            <a:r>
              <a:rPr lang="en-US" altLang="en-US" smtClean="0"/>
              <a:t>PURPOSE</a:t>
            </a:r>
          </a:p>
        </p:txBody>
      </p:sp>
      <p:sp>
        <p:nvSpPr>
          <p:cNvPr id="19460" name="Rectangle 3"/>
          <p:cNvSpPr>
            <a:spLocks noGrp="1"/>
          </p:cNvSpPr>
          <p:nvPr>
            <p:ph type="body" idx="4294967295"/>
          </p:nvPr>
        </p:nvSpPr>
        <p:spPr>
          <a:xfrm>
            <a:off x="1066800" y="1828800"/>
            <a:ext cx="7313613" cy="4114800"/>
          </a:xfrm>
        </p:spPr>
        <p:txBody>
          <a:bodyPr/>
          <a:lstStyle/>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	</a:t>
            </a:r>
          </a:p>
          <a:p>
            <a:pPr eaLnBrk="1" hangingPunct="1">
              <a:buFont typeface="Wingdings" panose="05000000000000000000" pitchFamily="2" charset="2"/>
              <a:buNone/>
            </a:pPr>
            <a:r>
              <a:rPr lang="en-US" altLang="en-US" smtClean="0"/>
              <a:t>	To find out what the witness knows about relevant topics…</a:t>
            </a:r>
          </a:p>
        </p:txBody>
      </p:sp>
      <p:graphicFrame>
        <p:nvGraphicFramePr>
          <p:cNvPr id="19461"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19462" name="Document" r:id="rId4" imgW="5940026" imgH="952326" progId="Word.Document.12">
                  <p:embed/>
                </p:oleObj>
              </mc:Choice>
              <mc:Fallback>
                <p:oleObj name="Document" r:id="rId4" imgW="5940026" imgH="952326" progId="Word.Document.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eaLnBrk="1" hangingPunct="1"/>
            <a:r>
              <a:rPr lang="en-US" altLang="en-US" smtClean="0">
                <a:solidFill>
                  <a:srgbClr val="FF0000"/>
                </a:solidFill>
              </a:rPr>
              <a:t>How</a:t>
            </a:r>
            <a:r>
              <a:rPr lang="en-US" altLang="en-US" smtClean="0">
                <a:solidFill>
                  <a:srgbClr val="7B9899"/>
                </a:solidFill>
              </a:rPr>
              <a:t> Do You Use A Deposition?</a:t>
            </a:r>
          </a:p>
        </p:txBody>
      </p:sp>
      <p:sp>
        <p:nvSpPr>
          <p:cNvPr id="21507"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8102192-A89D-48C8-95F0-9BFB119C4D56}" type="slidenum">
              <a:rPr lang="en-US" altLang="en-US">
                <a:latin typeface="Verdana" panose="020B0604030504040204" pitchFamily="34" charset="0"/>
                <a:ea typeface="MS PGothic" panose="020B0600070205080204" pitchFamily="34" charset="-128"/>
              </a:rPr>
              <a:pPr/>
              <a:t>5</a:t>
            </a:fld>
            <a:endParaRPr lang="en-US" altLang="en-US">
              <a:latin typeface="Verdana" panose="020B0604030504040204" pitchFamily="34" charset="0"/>
              <a:ea typeface="MS PGothic" panose="020B0600070205080204" pitchFamily="34" charset="-128"/>
            </a:endParaRPr>
          </a:p>
        </p:txBody>
      </p:sp>
      <p:sp>
        <p:nvSpPr>
          <p:cNvPr id="21508" name="Rectangle 3"/>
          <p:cNvSpPr>
            <a:spLocks noGrp="1"/>
          </p:cNvSpPr>
          <p:nvPr>
            <p:ph sz="quarter" idx="1"/>
          </p:nvPr>
        </p:nvSpPr>
        <p:spPr>
          <a:xfrm>
            <a:off x="301625" y="1527175"/>
            <a:ext cx="8504238" cy="4572000"/>
          </a:xfrm>
        </p:spPr>
        <p:txBody>
          <a:bodyPr/>
          <a:lstStyle/>
          <a:p>
            <a:pPr eaLnBrk="1" hangingPunct="1">
              <a:lnSpc>
                <a:spcPct val="300000"/>
              </a:lnSpc>
              <a:buFont typeface="Wingdings" panose="05000000000000000000" pitchFamily="2" charset="2"/>
              <a:buChar char="ü"/>
            </a:pPr>
            <a:r>
              <a:rPr lang="en-US" altLang="en-US" sz="2400" smtClean="0"/>
              <a:t>As </a:t>
            </a:r>
            <a:r>
              <a:rPr lang="en-US" altLang="en-US" sz="2400" u="sng" smtClean="0"/>
              <a:t>affirmative evidence</a:t>
            </a:r>
            <a:r>
              <a:rPr lang="en-US" altLang="en-US" sz="2400" smtClean="0"/>
              <a:t> for motions or trial</a:t>
            </a:r>
          </a:p>
          <a:p>
            <a:pPr eaLnBrk="1" hangingPunct="1">
              <a:lnSpc>
                <a:spcPct val="300000"/>
              </a:lnSpc>
              <a:buFont typeface="Wingdings" panose="05000000000000000000" pitchFamily="2" charset="2"/>
              <a:buChar char="ü"/>
            </a:pPr>
            <a:r>
              <a:rPr lang="en-US" altLang="en-US" sz="2400" smtClean="0"/>
              <a:t>To </a:t>
            </a:r>
            <a:r>
              <a:rPr lang="en-US" altLang="en-US" sz="2400" u="sng" smtClean="0"/>
              <a:t>refresh recollection</a:t>
            </a:r>
            <a:r>
              <a:rPr lang="en-US" altLang="en-US" sz="2400" smtClean="0"/>
              <a:t> of a testifying witness</a:t>
            </a:r>
          </a:p>
          <a:p>
            <a:pPr eaLnBrk="1" hangingPunct="1">
              <a:lnSpc>
                <a:spcPct val="300000"/>
              </a:lnSpc>
              <a:buFont typeface="Wingdings" panose="05000000000000000000" pitchFamily="2" charset="2"/>
              <a:buChar char="ü"/>
            </a:pPr>
            <a:r>
              <a:rPr lang="en-US" altLang="en-US" sz="2400" smtClean="0"/>
              <a:t>To </a:t>
            </a:r>
            <a:r>
              <a:rPr lang="en-US" altLang="en-US" sz="2400" u="sng" smtClean="0"/>
              <a:t>impeach</a:t>
            </a:r>
            <a:r>
              <a:rPr lang="en-US" altLang="en-US" sz="2400" smtClean="0"/>
              <a:t> a testifying witness</a:t>
            </a:r>
          </a:p>
          <a:p>
            <a:pPr eaLnBrk="1" hangingPunct="1">
              <a:lnSpc>
                <a:spcPct val="90000"/>
              </a:lnSpc>
              <a:buFont typeface="Wingdings" panose="05000000000000000000" pitchFamily="2" charset="2"/>
              <a:buChar char="¡"/>
            </a:pPr>
            <a:endParaRPr lang="en-US" altLang="en-US" sz="2200" smtClean="0"/>
          </a:p>
        </p:txBody>
      </p:sp>
      <p:graphicFrame>
        <p:nvGraphicFramePr>
          <p:cNvPr id="21509" name="Object 6"/>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21510" name="Document" r:id="rId3" imgW="5940026" imgH="952326" progId="Word.Document.12">
                  <p:embed/>
                </p:oleObj>
              </mc:Choice>
              <mc:Fallback>
                <p:oleObj name="Document" r:id="rId3" imgW="5940026" imgH="952326" progId="Word.Document.1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p:cNvSpPr>
          <p:nvPr>
            <p:ph type="ctrTitle"/>
          </p:nvPr>
        </p:nvSpPr>
        <p:spPr/>
        <p:txBody>
          <a:bodyPr/>
          <a:lstStyle/>
          <a:p>
            <a:pPr eaLnBrk="1" hangingPunct="1"/>
            <a:r>
              <a:rPr lang="en-US" altLang="en-US" smtClean="0"/>
              <a:t>LONG BEFORE THE DEPOSITION BEGINS…</a:t>
            </a:r>
          </a:p>
        </p:txBody>
      </p:sp>
      <p:graphicFrame>
        <p:nvGraphicFramePr>
          <p:cNvPr id="22531" name="Object 3"/>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22532" name="Document" r:id="rId3" imgW="5940026" imgH="952326" progId="Word.Document.12">
                  <p:embed/>
                </p:oleObj>
              </mc:Choice>
              <mc:Fallback>
                <p:oleObj name="Document" r:id="rId3" imgW="5940026" imgH="952326" progId="Word.Documen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eaLnBrk="1" hangingPunct="1"/>
            <a:r>
              <a:rPr lang="en-US" altLang="en-US" smtClean="0">
                <a:solidFill>
                  <a:srgbClr val="7B9899"/>
                </a:solidFill>
              </a:rPr>
              <a:t>Preparing Yourself</a:t>
            </a:r>
          </a:p>
        </p:txBody>
      </p:sp>
      <p:sp>
        <p:nvSpPr>
          <p:cNvPr id="23555"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C6FDBFE-70BC-4F50-902C-0ACE4F25CBAE}" type="slidenum">
              <a:rPr lang="en-US" altLang="en-US">
                <a:latin typeface="Verdana" panose="020B0604030504040204" pitchFamily="34" charset="0"/>
                <a:ea typeface="MS PGothic" panose="020B0600070205080204" pitchFamily="34" charset="-128"/>
              </a:rPr>
              <a:pPr/>
              <a:t>7</a:t>
            </a:fld>
            <a:endParaRPr lang="en-US" altLang="en-US">
              <a:latin typeface="Verdana" panose="020B0604030504040204" pitchFamily="34" charset="0"/>
              <a:ea typeface="MS PGothic" panose="020B0600070205080204" pitchFamily="34" charset="-128"/>
            </a:endParaRPr>
          </a:p>
        </p:txBody>
      </p:sp>
      <p:sp>
        <p:nvSpPr>
          <p:cNvPr id="23556" name="Rectangle 3"/>
          <p:cNvSpPr>
            <a:spLocks noGrp="1"/>
          </p:cNvSpPr>
          <p:nvPr>
            <p:ph sz="quarter" idx="1"/>
          </p:nvPr>
        </p:nvSpPr>
        <p:spPr>
          <a:xfrm>
            <a:off x="301625" y="1527175"/>
            <a:ext cx="8504238" cy="4572000"/>
          </a:xfrm>
        </p:spPr>
        <p:txBody>
          <a:bodyPr/>
          <a:lstStyle/>
          <a:p>
            <a:pPr eaLnBrk="1" hangingPunct="1">
              <a:lnSpc>
                <a:spcPct val="90000"/>
              </a:lnSpc>
              <a:buFont typeface="Wingdings" panose="05000000000000000000" pitchFamily="2" charset="2"/>
              <a:buChar char="¡"/>
            </a:pPr>
            <a:r>
              <a:rPr lang="en-US" altLang="en-US" smtClean="0"/>
              <a:t>REVIEW/CONSULT:</a:t>
            </a:r>
          </a:p>
          <a:p>
            <a:pPr lvl="1" eaLnBrk="1" hangingPunct="1">
              <a:lnSpc>
                <a:spcPct val="90000"/>
              </a:lnSpc>
              <a:spcAft>
                <a:spcPts val="600"/>
              </a:spcAft>
              <a:buFont typeface="Wingdings" panose="05000000000000000000" pitchFamily="2" charset="2"/>
              <a:buChar char="l"/>
            </a:pPr>
            <a:r>
              <a:rPr lang="en-US" altLang="en-US" smtClean="0"/>
              <a:t>Documents produced</a:t>
            </a:r>
          </a:p>
          <a:p>
            <a:pPr lvl="1" eaLnBrk="1" hangingPunct="1">
              <a:lnSpc>
                <a:spcPct val="90000"/>
              </a:lnSpc>
              <a:spcAft>
                <a:spcPts val="600"/>
              </a:spcAft>
              <a:buFont typeface="Wingdings" panose="05000000000000000000" pitchFamily="2" charset="2"/>
              <a:buChar char="l"/>
            </a:pPr>
            <a:r>
              <a:rPr lang="en-US" altLang="en-US" smtClean="0"/>
              <a:t>Other deposition transcripts</a:t>
            </a:r>
          </a:p>
          <a:p>
            <a:pPr lvl="1" eaLnBrk="1" hangingPunct="1">
              <a:lnSpc>
                <a:spcPct val="90000"/>
              </a:lnSpc>
              <a:spcAft>
                <a:spcPts val="600"/>
              </a:spcAft>
              <a:buFont typeface="Wingdings" panose="05000000000000000000" pitchFamily="2" charset="2"/>
              <a:buChar char="l"/>
            </a:pPr>
            <a:r>
              <a:rPr lang="en-US" altLang="en-US" smtClean="0"/>
              <a:t>Motion papers</a:t>
            </a:r>
          </a:p>
          <a:p>
            <a:pPr lvl="1" eaLnBrk="1" hangingPunct="1">
              <a:lnSpc>
                <a:spcPct val="90000"/>
              </a:lnSpc>
              <a:spcAft>
                <a:spcPts val="600"/>
              </a:spcAft>
              <a:buFont typeface="Wingdings" panose="05000000000000000000" pitchFamily="2" charset="2"/>
              <a:buChar char="l"/>
            </a:pPr>
            <a:r>
              <a:rPr lang="en-US" altLang="en-US" smtClean="0"/>
              <a:t>Your client, expert</a:t>
            </a:r>
          </a:p>
          <a:p>
            <a:pPr lvl="1" eaLnBrk="1" hangingPunct="1">
              <a:lnSpc>
                <a:spcPct val="90000"/>
              </a:lnSpc>
              <a:spcAft>
                <a:spcPts val="600"/>
              </a:spcAft>
              <a:buFont typeface="Wingdings" panose="05000000000000000000" pitchFamily="2" charset="2"/>
              <a:buChar char="l"/>
            </a:pPr>
            <a:r>
              <a:rPr lang="en-US" altLang="en-US" smtClean="0"/>
              <a:t>Independent research</a:t>
            </a:r>
          </a:p>
          <a:p>
            <a:pPr eaLnBrk="1" hangingPunct="1">
              <a:lnSpc>
                <a:spcPct val="90000"/>
              </a:lnSpc>
              <a:spcAft>
                <a:spcPts val="600"/>
              </a:spcAft>
              <a:buFont typeface="Wingdings" panose="05000000000000000000" pitchFamily="2" charset="2"/>
              <a:buChar char="¡"/>
            </a:pPr>
            <a:r>
              <a:rPr lang="en-US" altLang="en-US" smtClean="0"/>
              <a:t>MAKE NOTES:</a:t>
            </a:r>
          </a:p>
          <a:p>
            <a:pPr lvl="1" eaLnBrk="1" hangingPunct="1">
              <a:lnSpc>
                <a:spcPct val="90000"/>
              </a:lnSpc>
              <a:spcAft>
                <a:spcPts val="600"/>
              </a:spcAft>
              <a:buFont typeface="Wingdings" panose="05000000000000000000" pitchFamily="2" charset="2"/>
              <a:buChar char="l"/>
            </a:pPr>
            <a:r>
              <a:rPr lang="en-US" altLang="en-US" smtClean="0"/>
              <a:t>Outline vs. script</a:t>
            </a:r>
          </a:p>
          <a:p>
            <a:pPr lvl="1" eaLnBrk="1" hangingPunct="1">
              <a:lnSpc>
                <a:spcPct val="90000"/>
              </a:lnSpc>
              <a:spcAft>
                <a:spcPts val="600"/>
              </a:spcAft>
              <a:buFont typeface="Wingdings" panose="05000000000000000000" pitchFamily="2" charset="2"/>
              <a:buChar char="l"/>
            </a:pPr>
            <a:r>
              <a:rPr lang="en-US" altLang="en-US" smtClean="0"/>
              <a:t>Keyed to documents</a:t>
            </a:r>
          </a:p>
          <a:p>
            <a:pPr eaLnBrk="1" hangingPunct="1">
              <a:lnSpc>
                <a:spcPct val="90000"/>
              </a:lnSpc>
              <a:buFont typeface="Wingdings" panose="05000000000000000000" pitchFamily="2" charset="2"/>
              <a:buNone/>
            </a:pPr>
            <a:endParaRPr lang="en-US" altLang="en-US" smtClean="0"/>
          </a:p>
        </p:txBody>
      </p:sp>
      <p:graphicFrame>
        <p:nvGraphicFramePr>
          <p:cNvPr id="23557"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23558" name="Document" r:id="rId3" imgW="5940026" imgH="952326" progId="Word.Document.12">
                  <p:embed/>
                </p:oleObj>
              </mc:Choice>
              <mc:Fallback>
                <p:oleObj name="Document" r:id="rId3" imgW="5940026" imgH="952326" progId="Word.Documen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B8021511-D5C1-4510-9265-48CB3DCEFFEB}" type="slidenum">
              <a:rPr lang="en-US" altLang="en-US">
                <a:latin typeface="Verdana" panose="020B0604030504040204" pitchFamily="34" charset="0"/>
                <a:ea typeface="MS PGothic" panose="020B0600070205080204" pitchFamily="34" charset="-128"/>
              </a:rPr>
              <a:pPr/>
              <a:t>8</a:t>
            </a:fld>
            <a:endParaRPr lang="en-US" altLang="en-US">
              <a:latin typeface="Verdana" panose="020B0604030504040204" pitchFamily="34" charset="0"/>
              <a:ea typeface="MS PGothic" panose="020B0600070205080204" pitchFamily="34" charset="-128"/>
            </a:endParaRPr>
          </a:p>
        </p:txBody>
      </p:sp>
      <p:sp>
        <p:nvSpPr>
          <p:cNvPr id="24579" name="Rectangle 2"/>
          <p:cNvSpPr>
            <a:spLocks noGrp="1"/>
          </p:cNvSpPr>
          <p:nvPr>
            <p:ph type="title" idx="4294967295"/>
          </p:nvPr>
        </p:nvSpPr>
        <p:spPr>
          <a:xfrm>
            <a:off x="990600" y="304800"/>
            <a:ext cx="7313613" cy="1143000"/>
          </a:xfrm>
        </p:spPr>
        <p:txBody>
          <a:bodyPr/>
          <a:lstStyle/>
          <a:p>
            <a:pPr eaLnBrk="1" hangingPunct="1"/>
            <a:r>
              <a:rPr lang="en-US" altLang="en-US" sz="3000" smtClean="0"/>
              <a:t>TECHNIQUE: </a:t>
            </a:r>
            <a:br>
              <a:rPr lang="en-US" altLang="en-US" sz="3000" smtClean="0"/>
            </a:br>
            <a:r>
              <a:rPr lang="en-US" altLang="en-US" sz="3000" smtClean="0"/>
              <a:t>THE FUNNEL APPROACH</a:t>
            </a:r>
          </a:p>
        </p:txBody>
      </p:sp>
      <p:sp>
        <p:nvSpPr>
          <p:cNvPr id="24580" name="Rectangle 3"/>
          <p:cNvSpPr>
            <a:spLocks noGrp="1"/>
          </p:cNvSpPr>
          <p:nvPr>
            <p:ph type="body" idx="4294967295"/>
          </p:nvPr>
        </p:nvSpPr>
        <p:spPr>
          <a:xfrm>
            <a:off x="1295400" y="1828800"/>
            <a:ext cx="7313613" cy="4114800"/>
          </a:xfrm>
        </p:spPr>
        <p:txBody>
          <a:bodyPr/>
          <a:lstStyle/>
          <a:p>
            <a:pPr marL="457200" indent="-457200" eaLnBrk="1" hangingPunct="1">
              <a:lnSpc>
                <a:spcPct val="90000"/>
              </a:lnSpc>
              <a:spcAft>
                <a:spcPts val="1200"/>
              </a:spcAft>
              <a:buFont typeface="Wingdings" panose="05000000000000000000" pitchFamily="2" charset="2"/>
              <a:buChar char="¡"/>
            </a:pPr>
            <a:r>
              <a:rPr lang="en-US" altLang="en-US" smtClean="0"/>
              <a:t>Get the coverage or breadth of the topic first</a:t>
            </a:r>
          </a:p>
          <a:p>
            <a:pPr marL="457200" indent="-457200" eaLnBrk="1" hangingPunct="1">
              <a:lnSpc>
                <a:spcPct val="90000"/>
              </a:lnSpc>
              <a:spcAft>
                <a:spcPts val="1200"/>
              </a:spcAft>
              <a:buFont typeface="Wingdings" panose="05000000000000000000" pitchFamily="2" charset="2"/>
              <a:buChar char="¡"/>
            </a:pPr>
            <a:r>
              <a:rPr lang="en-US" altLang="en-US" smtClean="0"/>
              <a:t>Start your questioning in broad areas to   avoid unintended gaps</a:t>
            </a:r>
          </a:p>
          <a:p>
            <a:pPr marL="457200" indent="-457200" eaLnBrk="1" hangingPunct="1">
              <a:lnSpc>
                <a:spcPct val="90000"/>
              </a:lnSpc>
              <a:spcAft>
                <a:spcPts val="1200"/>
              </a:spcAft>
              <a:buFont typeface="Wingdings" panose="05000000000000000000" pitchFamily="2" charset="2"/>
              <a:buChar char="¡"/>
            </a:pPr>
            <a:r>
              <a:rPr lang="en-US" altLang="en-US" smtClean="0"/>
              <a:t>Use open-ended questions - HOW, WHAT, WHO, WHEN, WHERE, WHY, DESCRIBE, EXPLAIN, TELL ME</a:t>
            </a:r>
          </a:p>
        </p:txBody>
      </p:sp>
      <p:graphicFrame>
        <p:nvGraphicFramePr>
          <p:cNvPr id="24581"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24582" name="Document" r:id="rId3" imgW="5940026" imgH="952326" progId="Word.Document.12">
                  <p:embed/>
                </p:oleObj>
              </mc:Choice>
              <mc:Fallback>
                <p:oleObj name="Document" r:id="rId3" imgW="5940026" imgH="952326" progId="Word.Documen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Funn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0"/>
            <a:ext cx="624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6C55DBAB-2D14-45C0-9462-6433F08D42FC}" type="slidenum">
              <a:rPr lang="en-US" altLang="en-US">
                <a:latin typeface="Verdana" panose="020B0604030504040204" pitchFamily="34" charset="0"/>
                <a:ea typeface="MS PGothic" panose="020B0600070205080204" pitchFamily="34" charset="-128"/>
              </a:rPr>
              <a:pPr/>
              <a:t>9</a:t>
            </a:fld>
            <a:endParaRPr lang="en-US" altLang="en-US">
              <a:latin typeface="Verdana" panose="020B0604030504040204" pitchFamily="34" charset="0"/>
              <a:ea typeface="MS PGothic" panose="020B0600070205080204" pitchFamily="34" charset="-128"/>
            </a:endParaRPr>
          </a:p>
        </p:txBody>
      </p:sp>
      <p:graphicFrame>
        <p:nvGraphicFramePr>
          <p:cNvPr id="25604" name="Object 5"/>
          <p:cNvGraphicFramePr>
            <a:graphicFrameLocks noChangeAspect="1"/>
          </p:cNvGraphicFramePr>
          <p:nvPr/>
        </p:nvGraphicFramePr>
        <p:xfrm>
          <a:off x="152400" y="6172200"/>
          <a:ext cx="3352800" cy="533400"/>
        </p:xfrm>
        <a:graphic>
          <a:graphicData uri="http://schemas.openxmlformats.org/presentationml/2006/ole">
            <mc:AlternateContent xmlns:mc="http://schemas.openxmlformats.org/markup-compatibility/2006">
              <mc:Choice xmlns:v="urn:schemas-microsoft-com:vml" Requires="v">
                <p:oleObj spid="_x0000_s25605" name="Document" r:id="rId5" imgW="5940026" imgH="952326" progId="Word.Document.12">
                  <p:embed/>
                </p:oleObj>
              </mc:Choice>
              <mc:Fallback>
                <p:oleObj name="Document" r:id="rId5" imgW="5940026" imgH="952326" progId="Word.Document.1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6172200"/>
                        <a:ext cx="335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BA">
      <a:majorFont>
        <a:latin typeface="Book Antiqua"/>
        <a:ea typeface=""/>
        <a:cs typeface=""/>
      </a:majorFont>
      <a:minorFont>
        <a:latin typeface="Book Antiqua"/>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1710</TotalTime>
  <Words>2654</Words>
  <Application>Microsoft Office PowerPoint</Application>
  <PresentationFormat>On-screen Show (4:3)</PresentationFormat>
  <Paragraphs>267</Paragraphs>
  <Slides>22</Slides>
  <Notes>6</Notes>
  <HiddenSlides>7</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3" baseType="lpstr">
      <vt:lpstr>Century Gothic</vt:lpstr>
      <vt:lpstr>Arial</vt:lpstr>
      <vt:lpstr>Book Antiqua</vt:lpstr>
      <vt:lpstr>Wingdings 2</vt:lpstr>
      <vt:lpstr>Wingdings</vt:lpstr>
      <vt:lpstr>Calibri</vt:lpstr>
      <vt:lpstr>MS PGothic</vt:lpstr>
      <vt:lpstr>Verdana</vt:lpstr>
      <vt:lpstr>Times New Roman</vt:lpstr>
      <vt:lpstr>Civic</vt:lpstr>
      <vt:lpstr>Microsoft Word Document</vt:lpstr>
      <vt:lpstr>Taking Depositions “The Top of the Funnel”</vt:lpstr>
      <vt:lpstr>Goals of the Program</vt:lpstr>
      <vt:lpstr>Why take a deposition?</vt:lpstr>
      <vt:lpstr>PURPOSE</vt:lpstr>
      <vt:lpstr>How Do You Use A Deposition?</vt:lpstr>
      <vt:lpstr>LONG BEFORE THE DEPOSITION BEGINS…</vt:lpstr>
      <vt:lpstr>Preparing Yourself</vt:lpstr>
      <vt:lpstr>TECHNIQUE:  THE FUNNEL APPROACH</vt:lpstr>
      <vt:lpstr>PowerPoint Presentation</vt:lpstr>
      <vt:lpstr>The Funnel Approach (cont’d)</vt:lpstr>
      <vt:lpstr>The Funnel Approach (cont’d)</vt:lpstr>
      <vt:lpstr>You already understand the theory:  you were deposed as a child!</vt:lpstr>
      <vt:lpstr>Your skills improve when you become a parent:</vt:lpstr>
      <vt:lpstr>Consider:</vt:lpstr>
      <vt:lpstr>Demonstration</vt:lpstr>
      <vt:lpstr>How Do You Obtain A Deposition?</vt:lpstr>
      <vt:lpstr>Theory of using exhibits</vt:lpstr>
      <vt:lpstr>Demonstration</vt:lpstr>
      <vt:lpstr>The Process at the Deposition </vt:lpstr>
      <vt:lpstr>PURPOSE</vt:lpstr>
      <vt:lpstr>Forming Proper Questions</vt:lpstr>
      <vt:lpstr>Don’t testify: Ask concise questions!</vt:lpstr>
    </vt:vector>
  </TitlesOfParts>
  <Company>Elon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30(b)(6) DEPOSITIONS</dc:title>
  <dc:creator>Elon University</dc:creator>
  <cp:lastModifiedBy>John Etchells</cp:lastModifiedBy>
  <cp:revision>88</cp:revision>
  <cp:lastPrinted>2014-11-14T02:08:48Z</cp:lastPrinted>
  <dcterms:created xsi:type="dcterms:W3CDTF">2009-03-18T17:04:52Z</dcterms:created>
  <dcterms:modified xsi:type="dcterms:W3CDTF">2018-05-18T17:10:08Z</dcterms:modified>
</cp:coreProperties>
</file>